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4" r:id="rId4"/>
  </p:sldMasterIdLst>
  <p:notesMasterIdLst>
    <p:notesMasterId r:id="rId23"/>
  </p:notesMasterIdLst>
  <p:handoutMasterIdLst>
    <p:handoutMasterId r:id="rId24"/>
  </p:handoutMasterIdLst>
  <p:sldIdLst>
    <p:sldId id="379" r:id="rId5"/>
    <p:sldId id="378" r:id="rId6"/>
    <p:sldId id="377" r:id="rId7"/>
    <p:sldId id="362" r:id="rId8"/>
    <p:sldId id="313" r:id="rId9"/>
    <p:sldId id="363" r:id="rId10"/>
    <p:sldId id="368" r:id="rId11"/>
    <p:sldId id="369" r:id="rId12"/>
    <p:sldId id="370" r:id="rId13"/>
    <p:sldId id="371" r:id="rId14"/>
    <p:sldId id="374" r:id="rId15"/>
    <p:sldId id="375" r:id="rId16"/>
    <p:sldId id="373" r:id="rId17"/>
    <p:sldId id="372" r:id="rId18"/>
    <p:sldId id="376" r:id="rId19"/>
    <p:sldId id="366" r:id="rId20"/>
    <p:sldId id="367"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5" autoAdjust="0"/>
    <p:restoredTop sz="94660"/>
  </p:normalViewPr>
  <p:slideViewPr>
    <p:cSldViewPr snapToGrid="0" showGuides="1">
      <p:cViewPr varScale="1">
        <p:scale>
          <a:sx n="72" d="100"/>
          <a:sy n="72" d="100"/>
        </p:scale>
        <p:origin x="73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12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E503D-F517-43C1-AE47-C597A99A4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EB82D7-2EF5-46D7-9A30-A473478FE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7C688-19A5-4B26-AC9A-BB17B7DE14EA}" type="datetimeFigureOut">
              <a:rPr lang="en-US" smtClean="0"/>
              <a:t>9/23/2024</a:t>
            </a:fld>
            <a:endParaRPr lang="en-US"/>
          </a:p>
        </p:txBody>
      </p:sp>
      <p:sp>
        <p:nvSpPr>
          <p:cNvPr id="4" name="Footer Placeholder 3">
            <a:extLst>
              <a:ext uri="{FF2B5EF4-FFF2-40B4-BE49-F238E27FC236}">
                <a16:creationId xmlns:a16="http://schemas.microsoft.com/office/drawing/2014/main" id="{DE3EB5A5-B323-4135-AE34-B141AA572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5C7BC-7163-438F-A6C4-AE30F6BDF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E8C756-4F09-406E-8512-DF0CE0DDF0BF}" type="slidenum">
              <a:rPr lang="en-US" smtClean="0"/>
              <a:t>‹#›</a:t>
            </a:fld>
            <a:endParaRPr lang="en-US"/>
          </a:p>
        </p:txBody>
      </p:sp>
    </p:spTree>
    <p:extLst>
      <p:ext uri="{BB962C8B-B14F-4D97-AF65-F5344CB8AC3E}">
        <p14:creationId xmlns:p14="http://schemas.microsoft.com/office/powerpoint/2010/main" val="313298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C8F8B-832C-4DB9-8905-9643D5C650B4}"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1796A-237F-41DF-BFBD-833C7FAEA762}" type="slidenum">
              <a:rPr lang="en-US" smtClean="0"/>
              <a:t>‹#›</a:t>
            </a:fld>
            <a:endParaRPr lang="en-US"/>
          </a:p>
        </p:txBody>
      </p:sp>
    </p:spTree>
    <p:extLst>
      <p:ext uri="{BB962C8B-B14F-4D97-AF65-F5344CB8AC3E}">
        <p14:creationId xmlns:p14="http://schemas.microsoft.com/office/powerpoint/2010/main" val="314979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7"/>
        <p:cNvGrpSpPr/>
        <p:nvPr/>
      </p:nvGrpSpPr>
      <p:grpSpPr>
        <a:xfrm>
          <a:off x="0" y="0"/>
          <a:ext cx="0" cy="0"/>
          <a:chOff x="0" y="0"/>
          <a:chExt cx="0" cy="0"/>
        </a:xfrm>
      </p:grpSpPr>
      <p:sp>
        <p:nvSpPr>
          <p:cNvPr id="3558" name="Google Shape;355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9" name="Google Shape;355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7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18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C3C9FE5-AB1E-404E-9EB5-81D274A71722}"/>
              </a:ext>
            </a:extLst>
          </p:cNvPr>
          <p:cNvGrpSpPr/>
          <p:nvPr userDrawn="1"/>
        </p:nvGrpSpPr>
        <p:grpSpPr>
          <a:xfrm>
            <a:off x="9426469" y="2035643"/>
            <a:ext cx="1576801" cy="1576800"/>
            <a:chOff x="1201728" y="2038507"/>
            <a:chExt cx="1576801" cy="1576800"/>
          </a:xfrm>
        </p:grpSpPr>
        <p:sp>
          <p:nvSpPr>
            <p:cNvPr id="25" name="Rounded Rectangle 21">
              <a:extLst>
                <a:ext uri="{FF2B5EF4-FFF2-40B4-BE49-F238E27FC236}">
                  <a16:creationId xmlns:a16="http://schemas.microsoft.com/office/drawing/2014/main" id="{3961A115-70CC-45BB-98A0-A28E7D8DDCF9}"/>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6" name="Rounded Rectangle 8">
              <a:extLst>
                <a:ext uri="{FF2B5EF4-FFF2-40B4-BE49-F238E27FC236}">
                  <a16:creationId xmlns:a16="http://schemas.microsoft.com/office/drawing/2014/main" id="{E21298D3-FC3A-4D25-9A8C-EEA6B80608B2}"/>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20" name="Group 19">
            <a:extLst>
              <a:ext uri="{FF2B5EF4-FFF2-40B4-BE49-F238E27FC236}">
                <a16:creationId xmlns:a16="http://schemas.microsoft.com/office/drawing/2014/main" id="{4794BB16-9568-49E9-A76B-B41333C99C28}"/>
              </a:ext>
            </a:extLst>
          </p:cNvPr>
          <p:cNvGrpSpPr/>
          <p:nvPr userDrawn="1"/>
        </p:nvGrpSpPr>
        <p:grpSpPr>
          <a:xfrm>
            <a:off x="5307598" y="2037075"/>
            <a:ext cx="1576801" cy="1576800"/>
            <a:chOff x="1201728" y="2038507"/>
            <a:chExt cx="1576801" cy="1576800"/>
          </a:xfrm>
        </p:grpSpPr>
        <p:sp>
          <p:nvSpPr>
            <p:cNvPr id="21" name="Rounded Rectangle 21">
              <a:extLst>
                <a:ext uri="{FF2B5EF4-FFF2-40B4-BE49-F238E27FC236}">
                  <a16:creationId xmlns:a16="http://schemas.microsoft.com/office/drawing/2014/main" id="{9EAAAE1F-6210-443C-B7B8-E98E8FB4A2BA}"/>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3" name="Rounded Rectangle 8">
              <a:extLst>
                <a:ext uri="{FF2B5EF4-FFF2-40B4-BE49-F238E27FC236}">
                  <a16:creationId xmlns:a16="http://schemas.microsoft.com/office/drawing/2014/main" id="{4B681E53-94D9-4E5B-BBE0-45FD7873B434}"/>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3" name="Group 2">
            <a:extLst>
              <a:ext uri="{FF2B5EF4-FFF2-40B4-BE49-F238E27FC236}">
                <a16:creationId xmlns:a16="http://schemas.microsoft.com/office/drawing/2014/main" id="{511C3C90-83A3-4219-984E-0C27B4722780}"/>
              </a:ext>
            </a:extLst>
          </p:cNvPr>
          <p:cNvGrpSpPr/>
          <p:nvPr userDrawn="1"/>
        </p:nvGrpSpPr>
        <p:grpSpPr>
          <a:xfrm>
            <a:off x="1201728" y="2038507"/>
            <a:ext cx="1576801" cy="1576800"/>
            <a:chOff x="1201728" y="2038507"/>
            <a:chExt cx="1576801" cy="1576800"/>
          </a:xfrm>
        </p:grpSpPr>
        <p:sp>
          <p:nvSpPr>
            <p:cNvPr id="5" name="Rounded Rectangle 21">
              <a:extLst>
                <a:ext uri="{FF2B5EF4-FFF2-40B4-BE49-F238E27FC236}">
                  <a16:creationId xmlns:a16="http://schemas.microsoft.com/office/drawing/2014/main" id="{8D3E9FE6-8B38-47E1-BEA9-70052ACAE703}"/>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6" name="Rounded Rectangle 8">
              <a:extLst>
                <a:ext uri="{FF2B5EF4-FFF2-40B4-BE49-F238E27FC236}">
                  <a16:creationId xmlns:a16="http://schemas.microsoft.com/office/drawing/2014/main" id="{DA3D73F9-826B-4421-B93C-2444DD2AAEAF}"/>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sp>
        <p:nvSpPr>
          <p:cNvPr id="13" name="Picture Placeholder 2">
            <a:extLst>
              <a:ext uri="{FF2B5EF4-FFF2-40B4-BE49-F238E27FC236}">
                <a16:creationId xmlns:a16="http://schemas.microsoft.com/office/drawing/2014/main" id="{CF5452AA-88DA-404B-9070-237F302CC413}"/>
              </a:ext>
            </a:extLst>
          </p:cNvPr>
          <p:cNvSpPr>
            <a:spLocks noGrp="1"/>
          </p:cNvSpPr>
          <p:nvPr userDrawn="1">
            <p:ph type="pic" idx="1" hasCustomPrompt="1"/>
          </p:nvPr>
        </p:nvSpPr>
        <p:spPr>
          <a:xfrm>
            <a:off x="892129"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2">
            <a:extLst>
              <a:ext uri="{FF2B5EF4-FFF2-40B4-BE49-F238E27FC236}">
                <a16:creationId xmlns:a16="http://schemas.microsoft.com/office/drawing/2014/main" id="{FE5A71D8-2DE6-4888-9D28-BA9A6A477128}"/>
              </a:ext>
            </a:extLst>
          </p:cNvPr>
          <p:cNvSpPr>
            <a:spLocks noGrp="1"/>
          </p:cNvSpPr>
          <p:nvPr userDrawn="1">
            <p:ph type="pic" idx="11" hasCustomPrompt="1"/>
          </p:nvPr>
        </p:nvSpPr>
        <p:spPr>
          <a:xfrm>
            <a:off x="500450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2">
            <a:extLst>
              <a:ext uri="{FF2B5EF4-FFF2-40B4-BE49-F238E27FC236}">
                <a16:creationId xmlns:a16="http://schemas.microsoft.com/office/drawing/2014/main" id="{F5C10DDF-04C5-44D7-83B8-C2946E6C368F}"/>
              </a:ext>
            </a:extLst>
          </p:cNvPr>
          <p:cNvSpPr>
            <a:spLocks noGrp="1"/>
          </p:cNvSpPr>
          <p:nvPr userDrawn="1">
            <p:ph type="pic" idx="12" hasCustomPrompt="1"/>
          </p:nvPr>
        </p:nvSpPr>
        <p:spPr>
          <a:xfrm>
            <a:off x="911687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Rectangle 16">
            <a:extLst>
              <a:ext uri="{FF2B5EF4-FFF2-40B4-BE49-F238E27FC236}">
                <a16:creationId xmlns:a16="http://schemas.microsoft.com/office/drawing/2014/main" id="{0EA33FD7-78A1-4A67-82B2-A73F2B9D7930}"/>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8CED0DD5-72D0-4ECD-A39F-EE1ACB348793}"/>
              </a:ext>
            </a:extLst>
          </p:cNvPr>
          <p:cNvSpPr>
            <a:spLocks noGrp="1"/>
          </p:cNvSpPr>
          <p:nvPr userDrawn="1">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85677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8" name="Picture Placeholder 5">
            <a:extLst>
              <a:ext uri="{FF2B5EF4-FFF2-40B4-BE49-F238E27FC236}">
                <a16:creationId xmlns:a16="http://schemas.microsoft.com/office/drawing/2014/main" id="{F00C50F2-81AD-4E1A-A9B1-7A68EB7994CC}"/>
              </a:ext>
            </a:extLst>
          </p:cNvPr>
          <p:cNvSpPr>
            <a:spLocks noGrp="1"/>
          </p:cNvSpPr>
          <p:nvPr>
            <p:ph type="pic" sz="quarter" idx="11" hasCustomPrompt="1"/>
          </p:nvPr>
        </p:nvSpPr>
        <p:spPr>
          <a:xfrm>
            <a:off x="645534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a:extLst>
              <a:ext uri="{FF2B5EF4-FFF2-40B4-BE49-F238E27FC236}">
                <a16:creationId xmlns:a16="http://schemas.microsoft.com/office/drawing/2014/main" id="{23B902C7-8AEF-4A99-A35E-C4E754D4ECDA}"/>
              </a:ext>
            </a:extLst>
          </p:cNvPr>
          <p:cNvSpPr>
            <a:spLocks noGrp="1"/>
          </p:cNvSpPr>
          <p:nvPr>
            <p:ph type="pic" sz="quarter" idx="12" hasCustomPrompt="1"/>
          </p:nvPr>
        </p:nvSpPr>
        <p:spPr>
          <a:xfrm>
            <a:off x="9307482" y="764190"/>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18587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6" y="-8359"/>
            <a:ext cx="7561133"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0313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84DF9-D037-45BD-8FD1-FC052EA0D381}"/>
              </a:ext>
            </a:extLst>
          </p:cNvPr>
          <p:cNvSpPr/>
          <p:nvPr userDrawn="1"/>
        </p:nvSpPr>
        <p:spPr>
          <a:xfrm>
            <a:off x="3397776" y="2717708"/>
            <a:ext cx="8794226" cy="240487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3">
            <a:extLst>
              <a:ext uri="{FF2B5EF4-FFF2-40B4-BE49-F238E27FC236}">
                <a16:creationId xmlns:a16="http://schemas.microsoft.com/office/drawing/2014/main" id="{EAB2CE11-41A3-4695-A4AD-933F01A3740B}"/>
              </a:ext>
            </a:extLst>
          </p:cNvPr>
          <p:cNvGrpSpPr/>
          <p:nvPr userDrawn="1"/>
        </p:nvGrpSpPr>
        <p:grpSpPr>
          <a:xfrm>
            <a:off x="733478" y="1571013"/>
            <a:ext cx="2664296" cy="4683693"/>
            <a:chOff x="445712" y="1449040"/>
            <a:chExt cx="2113018" cy="3924176"/>
          </a:xfrm>
        </p:grpSpPr>
        <p:sp>
          <p:nvSpPr>
            <p:cNvPr id="6" name="Rounded Rectangle 4">
              <a:extLst>
                <a:ext uri="{FF2B5EF4-FFF2-40B4-BE49-F238E27FC236}">
                  <a16:creationId xmlns:a16="http://schemas.microsoft.com/office/drawing/2014/main" id="{2077F0CB-74CC-44DA-B0A3-6B32D359FF6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5">
              <a:extLst>
                <a:ext uri="{FF2B5EF4-FFF2-40B4-BE49-F238E27FC236}">
                  <a16:creationId xmlns:a16="http://schemas.microsoft.com/office/drawing/2014/main" id="{40EF6CD2-4A74-45AA-9688-00853EAC84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D3F02DAD-26CE-4969-9C71-236E7BD76B4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37268947-67E4-4F53-8D2A-001290B0285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8FB939D9-61E8-4287-B74F-BD947882E67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65AD63DB-3B29-46CA-B871-B48A85A25DDB}"/>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Rectangle 11">
            <a:extLst>
              <a:ext uri="{FF2B5EF4-FFF2-40B4-BE49-F238E27FC236}">
                <a16:creationId xmlns:a16="http://schemas.microsoft.com/office/drawing/2014/main" id="{B6269FE5-023F-4561-8BA8-426E61BDB51A}"/>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4841331A-2854-4C6D-9077-CB1D2F42132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054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7E4757-8097-45D7-8EA5-8EBA3BC2364F}"/>
              </a:ext>
            </a:extLst>
          </p:cNvPr>
          <p:cNvGrpSpPr/>
          <p:nvPr userDrawn="1"/>
        </p:nvGrpSpPr>
        <p:grpSpPr>
          <a:xfrm>
            <a:off x="3631989" y="3294209"/>
            <a:ext cx="4928023" cy="2707615"/>
            <a:chOff x="-548507" y="477868"/>
            <a:chExt cx="11570449" cy="6357177"/>
          </a:xfrm>
        </p:grpSpPr>
        <p:sp>
          <p:nvSpPr>
            <p:cNvPr id="5" name="Freeform: Shape 4">
              <a:extLst>
                <a:ext uri="{FF2B5EF4-FFF2-40B4-BE49-F238E27FC236}">
                  <a16:creationId xmlns:a16="http://schemas.microsoft.com/office/drawing/2014/main" id="{DBA3B8B5-DDA8-4D52-A08B-D4FCFB1EFAD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1933EC2-C4E3-4F09-9B9E-6D9229ACE3F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54F712-4E18-4362-998E-FA1A69B6827A}"/>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52E08CB-EA13-4237-B12D-09F626F146E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2F5F06-05AB-4423-AC6C-C4482C2ED1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12065C9-FDF8-4219-88B0-F40F83873FBE}"/>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F05894DC-55A3-44E5-AA52-6D37CFC7C4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B3E9F2-BB5E-4CD6-9E55-16A7DF162FD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542699D-DEF5-47FE-8F4B-F75C394A08A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0B930AEF-92FB-4586-9CCC-289C31313E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BA0D98E-596D-4B10-96EA-2F55BC31AB3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A363A919-5974-4276-9518-2745A1C754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4331991" y="3448211"/>
            <a:ext cx="3528018" cy="2175491"/>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Rectangle 16">
            <a:extLst>
              <a:ext uri="{FF2B5EF4-FFF2-40B4-BE49-F238E27FC236}">
                <a16:creationId xmlns:a16="http://schemas.microsoft.com/office/drawing/2014/main" id="{A1B101E8-381D-4D31-AD1A-8A29457825B9}"/>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2AA06F9E-CDC4-4FD7-8F09-87BC24D7CCD3}"/>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0904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8BB6CB-4063-4E8B-9BC5-CC294ED7F894}"/>
              </a:ext>
            </a:extLst>
          </p:cNvPr>
          <p:cNvSpPr>
            <a:spLocks noGrp="1"/>
          </p:cNvSpPr>
          <p:nvPr>
            <p:ph type="pic" idx="10" hasCustomPrompt="1"/>
          </p:nvPr>
        </p:nvSpPr>
        <p:spPr>
          <a:xfrm>
            <a:off x="3" y="2"/>
            <a:ext cx="12191996"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193165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BB639B-5E7D-4134-8E11-18554BE1EBAE}"/>
              </a:ext>
            </a:extLst>
          </p:cNvPr>
          <p:cNvSpPr>
            <a:spLocks noGrp="1"/>
          </p:cNvSpPr>
          <p:nvPr>
            <p:ph type="pic" idx="10" hasCustomPrompt="1"/>
          </p:nvPr>
        </p:nvSpPr>
        <p:spPr>
          <a:xfrm>
            <a:off x="3" y="2"/>
            <a:ext cx="12191996" cy="68579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3294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57728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9/23/2024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6755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4020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6036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01479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9/23/2024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6035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817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9/23/2024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0200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4557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4458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77600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35603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15338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4"/>
        <p:cNvGrpSpPr/>
        <p:nvPr/>
      </p:nvGrpSpPr>
      <p:grpSpPr>
        <a:xfrm>
          <a:off x="0" y="0"/>
          <a:ext cx="0" cy="0"/>
          <a:chOff x="0" y="0"/>
          <a:chExt cx="0" cy="0"/>
        </a:xfrm>
      </p:grpSpPr>
      <p:grpSp>
        <p:nvGrpSpPr>
          <p:cNvPr id="625" name="Google Shape;625;p7"/>
          <p:cNvGrpSpPr/>
          <p:nvPr/>
        </p:nvGrpSpPr>
        <p:grpSpPr>
          <a:xfrm>
            <a:off x="1641935" y="263083"/>
            <a:ext cx="8495968" cy="6200541"/>
            <a:chOff x="236950" y="1909675"/>
            <a:chExt cx="2588025" cy="1888950"/>
          </a:xfrm>
        </p:grpSpPr>
        <p:sp>
          <p:nvSpPr>
            <p:cNvPr id="626" name="Google Shape;626;p7"/>
            <p:cNvSpPr/>
            <p:nvPr/>
          </p:nvSpPr>
          <p:spPr>
            <a:xfrm>
              <a:off x="731275" y="2339725"/>
              <a:ext cx="1682825" cy="1233550"/>
            </a:xfrm>
            <a:custGeom>
              <a:avLst/>
              <a:gdLst/>
              <a:ahLst/>
              <a:cxnLst/>
              <a:rect l="l" t="t" r="r" b="b"/>
              <a:pathLst>
                <a:path w="67313" h="49342" extrusionOk="0">
                  <a:moveTo>
                    <a:pt x="1" y="1"/>
                  </a:moveTo>
                  <a:lnTo>
                    <a:pt x="1" y="49341"/>
                  </a:lnTo>
                  <a:lnTo>
                    <a:pt x="67312" y="49341"/>
                  </a:lnTo>
                  <a:lnTo>
                    <a:pt x="67312"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7"/>
            <p:cNvSpPr/>
            <p:nvPr/>
          </p:nvSpPr>
          <p:spPr>
            <a:xfrm>
              <a:off x="814750" y="2413600"/>
              <a:ext cx="1524325" cy="1109950"/>
            </a:xfrm>
            <a:custGeom>
              <a:avLst/>
              <a:gdLst/>
              <a:ahLst/>
              <a:cxnLst/>
              <a:rect l="l" t="t" r="r" b="b"/>
              <a:pathLst>
                <a:path w="60973" h="44398" extrusionOk="0">
                  <a:moveTo>
                    <a:pt x="0" y="0"/>
                  </a:moveTo>
                  <a:lnTo>
                    <a:pt x="0" y="44397"/>
                  </a:lnTo>
                  <a:lnTo>
                    <a:pt x="60972" y="44397"/>
                  </a:lnTo>
                  <a:lnTo>
                    <a:pt x="6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7"/>
            <p:cNvSpPr/>
            <p:nvPr/>
          </p:nvSpPr>
          <p:spPr>
            <a:xfrm>
              <a:off x="2457675" y="3573250"/>
              <a:ext cx="207375" cy="201250"/>
            </a:xfrm>
            <a:custGeom>
              <a:avLst/>
              <a:gdLst/>
              <a:ahLst/>
              <a:cxnLst/>
              <a:rect l="l" t="t" r="r" b="b"/>
              <a:pathLst>
                <a:path w="8295" h="8050" extrusionOk="0">
                  <a:moveTo>
                    <a:pt x="5968" y="0"/>
                  </a:moveTo>
                  <a:cubicBezTo>
                    <a:pt x="5875" y="93"/>
                    <a:pt x="5817" y="140"/>
                    <a:pt x="5770" y="140"/>
                  </a:cubicBezTo>
                  <a:cubicBezTo>
                    <a:pt x="5142" y="826"/>
                    <a:pt x="4514" y="1501"/>
                    <a:pt x="3886" y="2175"/>
                  </a:cubicBezTo>
                  <a:cubicBezTo>
                    <a:pt x="3784" y="2308"/>
                    <a:pt x="3688" y="2373"/>
                    <a:pt x="3576" y="2373"/>
                  </a:cubicBezTo>
                  <a:cubicBezTo>
                    <a:pt x="3521" y="2373"/>
                    <a:pt x="3462" y="2357"/>
                    <a:pt x="3397" y="2326"/>
                  </a:cubicBezTo>
                  <a:cubicBezTo>
                    <a:pt x="2967" y="2175"/>
                    <a:pt x="2571" y="2036"/>
                    <a:pt x="2141" y="1838"/>
                  </a:cubicBezTo>
                  <a:cubicBezTo>
                    <a:pt x="1804" y="1745"/>
                    <a:pt x="1513" y="1547"/>
                    <a:pt x="1222" y="1408"/>
                  </a:cubicBezTo>
                  <a:lnTo>
                    <a:pt x="1222" y="1408"/>
                  </a:lnTo>
                  <a:cubicBezTo>
                    <a:pt x="1455" y="2082"/>
                    <a:pt x="1653" y="2710"/>
                    <a:pt x="1943" y="3338"/>
                  </a:cubicBezTo>
                  <a:cubicBezTo>
                    <a:pt x="2036" y="3583"/>
                    <a:pt x="1990" y="3734"/>
                    <a:pt x="1850" y="3873"/>
                  </a:cubicBezTo>
                  <a:cubicBezTo>
                    <a:pt x="1315" y="4362"/>
                    <a:pt x="780" y="4897"/>
                    <a:pt x="292" y="5432"/>
                  </a:cubicBezTo>
                  <a:cubicBezTo>
                    <a:pt x="199" y="5525"/>
                    <a:pt x="106" y="5618"/>
                    <a:pt x="1" y="5723"/>
                  </a:cubicBezTo>
                  <a:lnTo>
                    <a:pt x="1" y="5816"/>
                  </a:lnTo>
                  <a:lnTo>
                    <a:pt x="873" y="5816"/>
                  </a:lnTo>
                  <a:cubicBezTo>
                    <a:pt x="1606" y="5816"/>
                    <a:pt x="2281" y="5816"/>
                    <a:pt x="3013" y="5769"/>
                  </a:cubicBezTo>
                  <a:cubicBezTo>
                    <a:pt x="3444" y="5769"/>
                    <a:pt x="3549" y="5816"/>
                    <a:pt x="3642" y="6246"/>
                  </a:cubicBezTo>
                  <a:cubicBezTo>
                    <a:pt x="3688" y="6351"/>
                    <a:pt x="3735" y="6444"/>
                    <a:pt x="3781" y="6537"/>
                  </a:cubicBezTo>
                  <a:cubicBezTo>
                    <a:pt x="4025" y="7072"/>
                    <a:pt x="4270" y="7561"/>
                    <a:pt x="4514" y="8049"/>
                  </a:cubicBezTo>
                  <a:lnTo>
                    <a:pt x="4607" y="8049"/>
                  </a:lnTo>
                  <a:cubicBezTo>
                    <a:pt x="4653" y="7805"/>
                    <a:pt x="4758" y="7514"/>
                    <a:pt x="4851" y="7270"/>
                  </a:cubicBezTo>
                  <a:cubicBezTo>
                    <a:pt x="5002" y="6886"/>
                    <a:pt x="5095" y="6490"/>
                    <a:pt x="5235" y="6153"/>
                  </a:cubicBezTo>
                  <a:cubicBezTo>
                    <a:pt x="5340" y="5955"/>
                    <a:pt x="5433" y="5769"/>
                    <a:pt x="5631" y="5665"/>
                  </a:cubicBezTo>
                  <a:cubicBezTo>
                    <a:pt x="5817" y="5525"/>
                    <a:pt x="6107" y="5432"/>
                    <a:pt x="6352" y="5327"/>
                  </a:cubicBezTo>
                  <a:cubicBezTo>
                    <a:pt x="6887" y="5141"/>
                    <a:pt x="7422" y="4944"/>
                    <a:pt x="7957" y="4792"/>
                  </a:cubicBezTo>
                  <a:cubicBezTo>
                    <a:pt x="8050" y="4746"/>
                    <a:pt x="8143" y="4699"/>
                    <a:pt x="8294" y="4653"/>
                  </a:cubicBezTo>
                  <a:cubicBezTo>
                    <a:pt x="7852" y="4455"/>
                    <a:pt x="7515" y="4269"/>
                    <a:pt x="7131" y="4118"/>
                  </a:cubicBezTo>
                  <a:cubicBezTo>
                    <a:pt x="6840" y="3978"/>
                    <a:pt x="6596" y="3780"/>
                    <a:pt x="6456" y="3490"/>
                  </a:cubicBezTo>
                  <a:cubicBezTo>
                    <a:pt x="6398" y="3443"/>
                    <a:pt x="6352" y="3338"/>
                    <a:pt x="6305" y="3338"/>
                  </a:cubicBezTo>
                  <a:cubicBezTo>
                    <a:pt x="5968" y="3338"/>
                    <a:pt x="5921" y="3106"/>
                    <a:pt x="5921" y="2908"/>
                  </a:cubicBezTo>
                  <a:lnTo>
                    <a:pt x="5921" y="2757"/>
                  </a:lnTo>
                  <a:cubicBezTo>
                    <a:pt x="5921" y="2280"/>
                    <a:pt x="5968" y="1838"/>
                    <a:pt x="5968" y="1408"/>
                  </a:cubicBezTo>
                  <a:lnTo>
                    <a:pt x="5968" y="0"/>
                  </a:ln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2274775" y="3658150"/>
              <a:ext cx="115175" cy="113725"/>
            </a:xfrm>
            <a:custGeom>
              <a:avLst/>
              <a:gdLst/>
              <a:ahLst/>
              <a:cxnLst/>
              <a:rect l="l" t="t" r="r" b="b"/>
              <a:pathLst>
                <a:path w="4607" h="4549" extrusionOk="0">
                  <a:moveTo>
                    <a:pt x="2374" y="1"/>
                  </a:moveTo>
                  <a:cubicBezTo>
                    <a:pt x="2280" y="94"/>
                    <a:pt x="2280" y="140"/>
                    <a:pt x="2234" y="187"/>
                  </a:cubicBezTo>
                  <a:cubicBezTo>
                    <a:pt x="2036" y="582"/>
                    <a:pt x="1850" y="966"/>
                    <a:pt x="1652" y="1350"/>
                  </a:cubicBezTo>
                  <a:cubicBezTo>
                    <a:pt x="1474" y="1749"/>
                    <a:pt x="1182" y="1986"/>
                    <a:pt x="768" y="1986"/>
                  </a:cubicBezTo>
                  <a:cubicBezTo>
                    <a:pt x="723" y="1986"/>
                    <a:pt x="677" y="1984"/>
                    <a:pt x="629" y="1978"/>
                  </a:cubicBezTo>
                  <a:cubicBezTo>
                    <a:pt x="567" y="1962"/>
                    <a:pt x="503" y="1957"/>
                    <a:pt x="438" y="1957"/>
                  </a:cubicBezTo>
                  <a:cubicBezTo>
                    <a:pt x="306" y="1957"/>
                    <a:pt x="164" y="1978"/>
                    <a:pt x="1" y="1978"/>
                  </a:cubicBezTo>
                  <a:cubicBezTo>
                    <a:pt x="292" y="2222"/>
                    <a:pt x="536" y="2466"/>
                    <a:pt x="780" y="2664"/>
                  </a:cubicBezTo>
                  <a:cubicBezTo>
                    <a:pt x="1071" y="2850"/>
                    <a:pt x="1210" y="3094"/>
                    <a:pt x="1117" y="3385"/>
                  </a:cubicBezTo>
                  <a:lnTo>
                    <a:pt x="1117" y="3630"/>
                  </a:lnTo>
                  <a:cubicBezTo>
                    <a:pt x="1071" y="3967"/>
                    <a:pt x="1024" y="4258"/>
                    <a:pt x="1024" y="4548"/>
                  </a:cubicBezTo>
                  <a:cubicBezTo>
                    <a:pt x="1362" y="4211"/>
                    <a:pt x="1606" y="3827"/>
                    <a:pt x="2141" y="3676"/>
                  </a:cubicBezTo>
                  <a:lnTo>
                    <a:pt x="2187" y="3630"/>
                  </a:lnTo>
                  <a:cubicBezTo>
                    <a:pt x="2237" y="3499"/>
                    <a:pt x="2317" y="3452"/>
                    <a:pt x="2408" y="3452"/>
                  </a:cubicBezTo>
                  <a:cubicBezTo>
                    <a:pt x="2488" y="3452"/>
                    <a:pt x="2578" y="3488"/>
                    <a:pt x="2664" y="3536"/>
                  </a:cubicBezTo>
                  <a:cubicBezTo>
                    <a:pt x="3060" y="3723"/>
                    <a:pt x="3444" y="3920"/>
                    <a:pt x="3932" y="4118"/>
                  </a:cubicBezTo>
                  <a:cubicBezTo>
                    <a:pt x="3781" y="3827"/>
                    <a:pt x="3688" y="3583"/>
                    <a:pt x="3595" y="3339"/>
                  </a:cubicBezTo>
                  <a:cubicBezTo>
                    <a:pt x="3490" y="3048"/>
                    <a:pt x="3490" y="3001"/>
                    <a:pt x="3781" y="2908"/>
                  </a:cubicBezTo>
                  <a:cubicBezTo>
                    <a:pt x="3781" y="2908"/>
                    <a:pt x="3827" y="2908"/>
                    <a:pt x="3827" y="2850"/>
                  </a:cubicBezTo>
                  <a:cubicBezTo>
                    <a:pt x="4072" y="2513"/>
                    <a:pt x="4316" y="2222"/>
                    <a:pt x="4607" y="1838"/>
                  </a:cubicBezTo>
                  <a:lnTo>
                    <a:pt x="4409" y="1838"/>
                  </a:lnTo>
                  <a:cubicBezTo>
                    <a:pt x="4184" y="1838"/>
                    <a:pt x="3939" y="1859"/>
                    <a:pt x="3700" y="1859"/>
                  </a:cubicBezTo>
                  <a:cubicBezTo>
                    <a:pt x="3581" y="1859"/>
                    <a:pt x="3463" y="1854"/>
                    <a:pt x="3351" y="1838"/>
                  </a:cubicBezTo>
                  <a:cubicBezTo>
                    <a:pt x="3199" y="1838"/>
                    <a:pt x="3060" y="1792"/>
                    <a:pt x="3013" y="1687"/>
                  </a:cubicBezTo>
                  <a:cubicBezTo>
                    <a:pt x="2862" y="1454"/>
                    <a:pt x="2722" y="1164"/>
                    <a:pt x="2618" y="873"/>
                  </a:cubicBezTo>
                  <a:cubicBezTo>
                    <a:pt x="2525" y="582"/>
                    <a:pt x="2478" y="338"/>
                    <a:pt x="2374"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2623725" y="2447625"/>
              <a:ext cx="192825" cy="428925"/>
            </a:xfrm>
            <a:custGeom>
              <a:avLst/>
              <a:gdLst/>
              <a:ahLst/>
              <a:cxnLst/>
              <a:rect l="l" t="t" r="r" b="b"/>
              <a:pathLst>
                <a:path w="7713" h="17157" extrusionOk="0">
                  <a:moveTo>
                    <a:pt x="2199" y="4097"/>
                  </a:moveTo>
                  <a:cubicBezTo>
                    <a:pt x="2244" y="4097"/>
                    <a:pt x="2296" y="4118"/>
                    <a:pt x="2327" y="4118"/>
                  </a:cubicBezTo>
                  <a:cubicBezTo>
                    <a:pt x="2327" y="4118"/>
                    <a:pt x="2373" y="4222"/>
                    <a:pt x="2327" y="4269"/>
                  </a:cubicBezTo>
                  <a:cubicBezTo>
                    <a:pt x="2083" y="4606"/>
                    <a:pt x="1850" y="4990"/>
                    <a:pt x="1606" y="5327"/>
                  </a:cubicBezTo>
                  <a:cubicBezTo>
                    <a:pt x="1559" y="5385"/>
                    <a:pt x="1454" y="5385"/>
                    <a:pt x="1361" y="5432"/>
                  </a:cubicBezTo>
                  <a:cubicBezTo>
                    <a:pt x="1315" y="5327"/>
                    <a:pt x="1164" y="5234"/>
                    <a:pt x="1164" y="5141"/>
                  </a:cubicBezTo>
                  <a:cubicBezTo>
                    <a:pt x="1117" y="5036"/>
                    <a:pt x="1164" y="4897"/>
                    <a:pt x="1268" y="4804"/>
                  </a:cubicBezTo>
                  <a:cubicBezTo>
                    <a:pt x="1501" y="4513"/>
                    <a:pt x="1792" y="4269"/>
                    <a:pt x="2141" y="4118"/>
                  </a:cubicBezTo>
                  <a:cubicBezTo>
                    <a:pt x="2156" y="4102"/>
                    <a:pt x="2177" y="4097"/>
                    <a:pt x="2199" y="4097"/>
                  </a:cubicBezTo>
                  <a:close/>
                  <a:moveTo>
                    <a:pt x="2478" y="5769"/>
                  </a:moveTo>
                  <a:cubicBezTo>
                    <a:pt x="2431" y="5967"/>
                    <a:pt x="2373" y="6153"/>
                    <a:pt x="2280" y="6304"/>
                  </a:cubicBezTo>
                  <a:cubicBezTo>
                    <a:pt x="2141" y="6549"/>
                    <a:pt x="1989" y="6781"/>
                    <a:pt x="1850" y="7025"/>
                  </a:cubicBezTo>
                  <a:cubicBezTo>
                    <a:pt x="1809" y="7058"/>
                    <a:pt x="1706" y="7096"/>
                    <a:pt x="1611" y="7096"/>
                  </a:cubicBezTo>
                  <a:cubicBezTo>
                    <a:pt x="1571" y="7096"/>
                    <a:pt x="1532" y="7089"/>
                    <a:pt x="1501" y="7072"/>
                  </a:cubicBezTo>
                  <a:cubicBezTo>
                    <a:pt x="1454" y="7072"/>
                    <a:pt x="1361" y="6886"/>
                    <a:pt x="1408" y="6781"/>
                  </a:cubicBezTo>
                  <a:cubicBezTo>
                    <a:pt x="1454" y="6444"/>
                    <a:pt x="1989" y="5862"/>
                    <a:pt x="2478" y="5769"/>
                  </a:cubicBezTo>
                  <a:close/>
                  <a:moveTo>
                    <a:pt x="1117" y="6258"/>
                  </a:moveTo>
                  <a:cubicBezTo>
                    <a:pt x="1117" y="6490"/>
                    <a:pt x="1071" y="6688"/>
                    <a:pt x="1071" y="6932"/>
                  </a:cubicBezTo>
                  <a:cubicBezTo>
                    <a:pt x="1024" y="7177"/>
                    <a:pt x="1024" y="7421"/>
                    <a:pt x="978" y="7654"/>
                  </a:cubicBezTo>
                  <a:cubicBezTo>
                    <a:pt x="919" y="7758"/>
                    <a:pt x="873" y="7898"/>
                    <a:pt x="826" y="7898"/>
                  </a:cubicBezTo>
                  <a:cubicBezTo>
                    <a:pt x="809" y="7907"/>
                    <a:pt x="790" y="7910"/>
                    <a:pt x="772" y="7910"/>
                  </a:cubicBezTo>
                  <a:cubicBezTo>
                    <a:pt x="694" y="7910"/>
                    <a:pt x="611" y="7842"/>
                    <a:pt x="536" y="7805"/>
                  </a:cubicBezTo>
                  <a:cubicBezTo>
                    <a:pt x="489" y="7805"/>
                    <a:pt x="489" y="7712"/>
                    <a:pt x="442" y="7654"/>
                  </a:cubicBezTo>
                  <a:cubicBezTo>
                    <a:pt x="245" y="7223"/>
                    <a:pt x="733" y="6397"/>
                    <a:pt x="1117" y="6258"/>
                  </a:cubicBezTo>
                  <a:close/>
                  <a:moveTo>
                    <a:pt x="6642" y="0"/>
                  </a:moveTo>
                  <a:lnTo>
                    <a:pt x="6642" y="0"/>
                  </a:lnTo>
                  <a:cubicBezTo>
                    <a:pt x="6596" y="47"/>
                    <a:pt x="6549" y="47"/>
                    <a:pt x="6549" y="47"/>
                  </a:cubicBezTo>
                  <a:cubicBezTo>
                    <a:pt x="6060" y="675"/>
                    <a:pt x="5432" y="1117"/>
                    <a:pt x="4804" y="1547"/>
                  </a:cubicBezTo>
                  <a:cubicBezTo>
                    <a:pt x="3932" y="2233"/>
                    <a:pt x="3013" y="2861"/>
                    <a:pt x="2187" y="3536"/>
                  </a:cubicBezTo>
                  <a:cubicBezTo>
                    <a:pt x="1164" y="4362"/>
                    <a:pt x="396" y="5385"/>
                    <a:pt x="152" y="6688"/>
                  </a:cubicBezTo>
                  <a:cubicBezTo>
                    <a:pt x="47" y="7130"/>
                    <a:pt x="0" y="7514"/>
                    <a:pt x="291" y="7851"/>
                  </a:cubicBezTo>
                  <a:cubicBezTo>
                    <a:pt x="396" y="7944"/>
                    <a:pt x="442" y="8096"/>
                    <a:pt x="489" y="8235"/>
                  </a:cubicBezTo>
                  <a:cubicBezTo>
                    <a:pt x="536" y="8340"/>
                    <a:pt x="582" y="8386"/>
                    <a:pt x="687" y="8386"/>
                  </a:cubicBezTo>
                  <a:cubicBezTo>
                    <a:pt x="1117" y="8631"/>
                    <a:pt x="1606" y="8770"/>
                    <a:pt x="2036" y="9014"/>
                  </a:cubicBezTo>
                  <a:cubicBezTo>
                    <a:pt x="2373" y="9166"/>
                    <a:pt x="2373" y="9398"/>
                    <a:pt x="2083" y="9596"/>
                  </a:cubicBezTo>
                  <a:lnTo>
                    <a:pt x="2083" y="10515"/>
                  </a:lnTo>
                  <a:cubicBezTo>
                    <a:pt x="1850" y="12073"/>
                    <a:pt x="1652" y="13620"/>
                    <a:pt x="1210" y="15074"/>
                  </a:cubicBezTo>
                  <a:cubicBezTo>
                    <a:pt x="1117" y="15412"/>
                    <a:pt x="1071" y="15795"/>
                    <a:pt x="978" y="16144"/>
                  </a:cubicBezTo>
                  <a:cubicBezTo>
                    <a:pt x="919" y="16482"/>
                    <a:pt x="826" y="16819"/>
                    <a:pt x="780" y="17156"/>
                  </a:cubicBezTo>
                  <a:cubicBezTo>
                    <a:pt x="2187" y="14400"/>
                    <a:pt x="3827" y="11829"/>
                    <a:pt x="5142" y="9014"/>
                  </a:cubicBezTo>
                  <a:lnTo>
                    <a:pt x="5142" y="9014"/>
                  </a:lnTo>
                  <a:cubicBezTo>
                    <a:pt x="4513" y="9212"/>
                    <a:pt x="3885" y="9503"/>
                    <a:pt x="3199" y="9503"/>
                  </a:cubicBezTo>
                  <a:lnTo>
                    <a:pt x="2908" y="9503"/>
                  </a:lnTo>
                  <a:lnTo>
                    <a:pt x="2908" y="9398"/>
                  </a:lnTo>
                  <a:cubicBezTo>
                    <a:pt x="3106" y="9259"/>
                    <a:pt x="3350" y="9107"/>
                    <a:pt x="3595" y="9014"/>
                  </a:cubicBezTo>
                  <a:cubicBezTo>
                    <a:pt x="4176" y="8724"/>
                    <a:pt x="4804" y="8479"/>
                    <a:pt x="5386" y="8096"/>
                  </a:cubicBezTo>
                  <a:cubicBezTo>
                    <a:pt x="5921" y="7758"/>
                    <a:pt x="6398" y="7363"/>
                    <a:pt x="6886" y="6932"/>
                  </a:cubicBezTo>
                  <a:cubicBezTo>
                    <a:pt x="7131" y="6735"/>
                    <a:pt x="7270" y="6444"/>
                    <a:pt x="7421" y="6107"/>
                  </a:cubicBezTo>
                  <a:lnTo>
                    <a:pt x="7421" y="6107"/>
                  </a:lnTo>
                  <a:cubicBezTo>
                    <a:pt x="7177" y="6153"/>
                    <a:pt x="7026" y="6153"/>
                    <a:pt x="6840" y="6153"/>
                  </a:cubicBezTo>
                  <a:cubicBezTo>
                    <a:pt x="6689" y="6153"/>
                    <a:pt x="6596" y="6200"/>
                    <a:pt x="6444" y="6200"/>
                  </a:cubicBezTo>
                  <a:lnTo>
                    <a:pt x="6398" y="6200"/>
                  </a:lnTo>
                  <a:cubicBezTo>
                    <a:pt x="6374" y="6215"/>
                    <a:pt x="6345" y="6222"/>
                    <a:pt x="6316" y="6222"/>
                  </a:cubicBezTo>
                  <a:cubicBezTo>
                    <a:pt x="6233" y="6222"/>
                    <a:pt x="6141" y="6163"/>
                    <a:pt x="6107" y="6060"/>
                  </a:cubicBezTo>
                  <a:cubicBezTo>
                    <a:pt x="6107" y="5862"/>
                    <a:pt x="6212" y="5769"/>
                    <a:pt x="6398" y="5769"/>
                  </a:cubicBezTo>
                  <a:cubicBezTo>
                    <a:pt x="6596" y="5723"/>
                    <a:pt x="6689" y="5618"/>
                    <a:pt x="6793" y="5478"/>
                  </a:cubicBezTo>
                  <a:cubicBezTo>
                    <a:pt x="6840" y="5385"/>
                    <a:pt x="6840" y="5281"/>
                    <a:pt x="6886" y="5188"/>
                  </a:cubicBezTo>
                  <a:cubicBezTo>
                    <a:pt x="6933" y="5095"/>
                    <a:pt x="6933" y="4990"/>
                    <a:pt x="6979" y="4897"/>
                  </a:cubicBezTo>
                  <a:cubicBezTo>
                    <a:pt x="7514" y="3583"/>
                    <a:pt x="7712" y="2233"/>
                    <a:pt x="7561" y="779"/>
                  </a:cubicBezTo>
                  <a:lnTo>
                    <a:pt x="7561" y="779"/>
                  </a:lnTo>
                  <a:cubicBezTo>
                    <a:pt x="7421" y="1791"/>
                    <a:pt x="7177" y="2710"/>
                    <a:pt x="6502" y="3443"/>
                  </a:cubicBezTo>
                  <a:cubicBezTo>
                    <a:pt x="6549" y="2710"/>
                    <a:pt x="6735" y="1989"/>
                    <a:pt x="6886" y="1256"/>
                  </a:cubicBezTo>
                  <a:cubicBezTo>
                    <a:pt x="6840" y="1256"/>
                    <a:pt x="6840" y="1314"/>
                    <a:pt x="6840" y="1314"/>
                  </a:cubicBezTo>
                  <a:cubicBezTo>
                    <a:pt x="6793" y="1314"/>
                    <a:pt x="6793" y="1361"/>
                    <a:pt x="6793" y="1361"/>
                  </a:cubicBezTo>
                  <a:cubicBezTo>
                    <a:pt x="6212" y="2617"/>
                    <a:pt x="5339" y="3641"/>
                    <a:pt x="4269" y="4513"/>
                  </a:cubicBezTo>
                  <a:cubicBezTo>
                    <a:pt x="4118" y="4653"/>
                    <a:pt x="3885" y="4746"/>
                    <a:pt x="3688" y="4850"/>
                  </a:cubicBezTo>
                  <a:cubicBezTo>
                    <a:pt x="3641" y="4804"/>
                    <a:pt x="3641" y="4804"/>
                    <a:pt x="3595" y="4746"/>
                  </a:cubicBezTo>
                  <a:cubicBezTo>
                    <a:pt x="3734" y="4560"/>
                    <a:pt x="3932" y="4315"/>
                    <a:pt x="4071" y="4118"/>
                  </a:cubicBezTo>
                  <a:cubicBezTo>
                    <a:pt x="4700" y="3350"/>
                    <a:pt x="5339" y="2571"/>
                    <a:pt x="5863" y="1745"/>
                  </a:cubicBezTo>
                  <a:cubicBezTo>
                    <a:pt x="6258" y="1256"/>
                    <a:pt x="6444" y="628"/>
                    <a:pt x="6642"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2643200" y="2687500"/>
              <a:ext cx="32600" cy="189050"/>
            </a:xfrm>
            <a:custGeom>
              <a:avLst/>
              <a:gdLst/>
              <a:ahLst/>
              <a:cxnLst/>
              <a:rect l="l" t="t" r="r" b="b"/>
              <a:pathLst>
                <a:path w="1304" h="7562" extrusionOk="0">
                  <a:moveTo>
                    <a:pt x="431" y="5479"/>
                  </a:moveTo>
                  <a:cubicBezTo>
                    <a:pt x="873" y="4025"/>
                    <a:pt x="1071" y="2478"/>
                    <a:pt x="1304" y="920"/>
                  </a:cubicBezTo>
                  <a:lnTo>
                    <a:pt x="1304" y="1"/>
                  </a:lnTo>
                  <a:lnTo>
                    <a:pt x="1304" y="1"/>
                  </a:lnTo>
                  <a:lnTo>
                    <a:pt x="1304" y="1"/>
                  </a:lnTo>
                  <a:lnTo>
                    <a:pt x="1304" y="920"/>
                  </a:lnTo>
                  <a:cubicBezTo>
                    <a:pt x="1071" y="2478"/>
                    <a:pt x="873" y="4025"/>
                    <a:pt x="431" y="5479"/>
                  </a:cubicBezTo>
                  <a:cubicBezTo>
                    <a:pt x="338" y="5817"/>
                    <a:pt x="292" y="6200"/>
                    <a:pt x="199" y="6549"/>
                  </a:cubicBezTo>
                  <a:cubicBezTo>
                    <a:pt x="140" y="6887"/>
                    <a:pt x="47" y="7224"/>
                    <a:pt x="1" y="7561"/>
                  </a:cubicBezTo>
                  <a:lnTo>
                    <a:pt x="1" y="7561"/>
                  </a:lnTo>
                  <a:cubicBezTo>
                    <a:pt x="47" y="7224"/>
                    <a:pt x="140" y="6887"/>
                    <a:pt x="199" y="6549"/>
                  </a:cubicBezTo>
                  <a:cubicBezTo>
                    <a:pt x="292" y="6200"/>
                    <a:pt x="338" y="5817"/>
                    <a:pt x="431" y="5479"/>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2783650" y="2600275"/>
              <a:ext cx="25625" cy="2350"/>
            </a:xfrm>
            <a:custGeom>
              <a:avLst/>
              <a:gdLst/>
              <a:ahLst/>
              <a:cxnLst/>
              <a:rect l="l" t="t" r="r" b="b"/>
              <a:pathLst>
                <a:path w="1025" h="94" extrusionOk="0">
                  <a:moveTo>
                    <a:pt x="443" y="47"/>
                  </a:moveTo>
                  <a:cubicBezTo>
                    <a:pt x="629" y="47"/>
                    <a:pt x="780" y="47"/>
                    <a:pt x="1024" y="1"/>
                  </a:cubicBezTo>
                  <a:lnTo>
                    <a:pt x="1024" y="1"/>
                  </a:lnTo>
                  <a:cubicBezTo>
                    <a:pt x="780" y="47"/>
                    <a:pt x="629" y="47"/>
                    <a:pt x="443" y="47"/>
                  </a:cubicBezTo>
                  <a:cubicBezTo>
                    <a:pt x="292" y="47"/>
                    <a:pt x="199" y="94"/>
                    <a:pt x="47" y="94"/>
                  </a:cubicBezTo>
                  <a:lnTo>
                    <a:pt x="1" y="94"/>
                  </a:lnTo>
                  <a:lnTo>
                    <a:pt x="47" y="94"/>
                  </a:lnTo>
                  <a:cubicBezTo>
                    <a:pt x="199" y="94"/>
                    <a:pt x="292" y="47"/>
                    <a:pt x="443" y="47"/>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2703700" y="2672975"/>
              <a:ext cx="48575" cy="12225"/>
            </a:xfrm>
            <a:custGeom>
              <a:avLst/>
              <a:gdLst/>
              <a:ahLst/>
              <a:cxnLst/>
              <a:rect l="l" t="t" r="r" b="b"/>
              <a:pathLst>
                <a:path w="1943" h="489" extrusionOk="0">
                  <a:moveTo>
                    <a:pt x="1943" y="0"/>
                  </a:moveTo>
                  <a:cubicBezTo>
                    <a:pt x="1314" y="198"/>
                    <a:pt x="686" y="489"/>
                    <a:pt x="0" y="489"/>
                  </a:cubicBezTo>
                  <a:cubicBezTo>
                    <a:pt x="686" y="489"/>
                    <a:pt x="1314" y="198"/>
                    <a:pt x="1943"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2226500" y="2107100"/>
              <a:ext cx="525775" cy="428925"/>
            </a:xfrm>
            <a:custGeom>
              <a:avLst/>
              <a:gdLst/>
              <a:ahLst/>
              <a:cxnLst/>
              <a:rect l="l" t="t" r="r" b="b"/>
              <a:pathLst>
                <a:path w="21031" h="17157" extrusionOk="0">
                  <a:moveTo>
                    <a:pt x="1844" y="3861"/>
                  </a:moveTo>
                  <a:cubicBezTo>
                    <a:pt x="1890" y="3861"/>
                    <a:pt x="1946" y="3900"/>
                    <a:pt x="1978" y="3932"/>
                  </a:cubicBezTo>
                  <a:cubicBezTo>
                    <a:pt x="2223" y="4118"/>
                    <a:pt x="2374" y="5095"/>
                    <a:pt x="2176" y="5433"/>
                  </a:cubicBezTo>
                  <a:cubicBezTo>
                    <a:pt x="2083" y="5235"/>
                    <a:pt x="1932" y="5142"/>
                    <a:pt x="1885" y="4991"/>
                  </a:cubicBezTo>
                  <a:cubicBezTo>
                    <a:pt x="1792" y="4700"/>
                    <a:pt x="1746" y="4362"/>
                    <a:pt x="1687" y="4072"/>
                  </a:cubicBezTo>
                  <a:cubicBezTo>
                    <a:pt x="1687" y="3979"/>
                    <a:pt x="1746" y="3886"/>
                    <a:pt x="1792" y="3886"/>
                  </a:cubicBezTo>
                  <a:cubicBezTo>
                    <a:pt x="1806" y="3868"/>
                    <a:pt x="1824" y="3861"/>
                    <a:pt x="1844" y="3861"/>
                  </a:cubicBezTo>
                  <a:close/>
                  <a:moveTo>
                    <a:pt x="2618" y="6212"/>
                  </a:moveTo>
                  <a:cubicBezTo>
                    <a:pt x="2711" y="6212"/>
                    <a:pt x="2851" y="6258"/>
                    <a:pt x="2909" y="6351"/>
                  </a:cubicBezTo>
                  <a:cubicBezTo>
                    <a:pt x="3048" y="6596"/>
                    <a:pt x="3048" y="6886"/>
                    <a:pt x="3002" y="7177"/>
                  </a:cubicBezTo>
                  <a:cubicBezTo>
                    <a:pt x="3002" y="7270"/>
                    <a:pt x="2955" y="7375"/>
                    <a:pt x="2909" y="7515"/>
                  </a:cubicBezTo>
                  <a:cubicBezTo>
                    <a:pt x="2618" y="7317"/>
                    <a:pt x="2327" y="6689"/>
                    <a:pt x="2420" y="6398"/>
                  </a:cubicBezTo>
                  <a:cubicBezTo>
                    <a:pt x="2420" y="6305"/>
                    <a:pt x="2560" y="6212"/>
                    <a:pt x="2618" y="6212"/>
                  </a:cubicBezTo>
                  <a:close/>
                  <a:moveTo>
                    <a:pt x="1" y="1"/>
                  </a:moveTo>
                  <a:lnTo>
                    <a:pt x="1" y="1"/>
                  </a:lnTo>
                  <a:cubicBezTo>
                    <a:pt x="140" y="489"/>
                    <a:pt x="234" y="920"/>
                    <a:pt x="385" y="1362"/>
                  </a:cubicBezTo>
                  <a:cubicBezTo>
                    <a:pt x="769" y="2909"/>
                    <a:pt x="1164" y="4409"/>
                    <a:pt x="1594" y="5968"/>
                  </a:cubicBezTo>
                  <a:cubicBezTo>
                    <a:pt x="1885" y="6886"/>
                    <a:pt x="2083" y="7805"/>
                    <a:pt x="2176" y="8771"/>
                  </a:cubicBezTo>
                  <a:lnTo>
                    <a:pt x="2176" y="8829"/>
                  </a:lnTo>
                  <a:lnTo>
                    <a:pt x="6689" y="8829"/>
                  </a:lnTo>
                  <a:cubicBezTo>
                    <a:pt x="7026" y="8829"/>
                    <a:pt x="7317" y="8875"/>
                    <a:pt x="7654" y="8875"/>
                  </a:cubicBezTo>
                  <a:lnTo>
                    <a:pt x="7992" y="8875"/>
                  </a:lnTo>
                  <a:cubicBezTo>
                    <a:pt x="8143" y="8875"/>
                    <a:pt x="8143" y="8969"/>
                    <a:pt x="8143" y="9213"/>
                  </a:cubicBezTo>
                  <a:cubicBezTo>
                    <a:pt x="8143" y="9701"/>
                    <a:pt x="8189" y="10178"/>
                    <a:pt x="8189" y="10667"/>
                  </a:cubicBezTo>
                  <a:cubicBezTo>
                    <a:pt x="8189" y="10806"/>
                    <a:pt x="8189" y="10911"/>
                    <a:pt x="8329" y="10957"/>
                  </a:cubicBezTo>
                  <a:cubicBezTo>
                    <a:pt x="8527" y="11004"/>
                    <a:pt x="8666" y="11051"/>
                    <a:pt x="8818" y="11155"/>
                  </a:cubicBezTo>
                  <a:cubicBezTo>
                    <a:pt x="10411" y="12167"/>
                    <a:pt x="12063" y="13191"/>
                    <a:pt x="13668" y="14249"/>
                  </a:cubicBezTo>
                  <a:cubicBezTo>
                    <a:pt x="14773" y="14935"/>
                    <a:pt x="15889" y="15517"/>
                    <a:pt x="16913" y="16389"/>
                  </a:cubicBezTo>
                  <a:cubicBezTo>
                    <a:pt x="16960" y="16436"/>
                    <a:pt x="17006" y="16482"/>
                    <a:pt x="17053" y="16529"/>
                  </a:cubicBezTo>
                  <a:cubicBezTo>
                    <a:pt x="17053" y="16622"/>
                    <a:pt x="17053" y="16773"/>
                    <a:pt x="17006" y="16866"/>
                  </a:cubicBezTo>
                  <a:cubicBezTo>
                    <a:pt x="17006" y="16913"/>
                    <a:pt x="16913" y="16913"/>
                    <a:pt x="16808" y="16913"/>
                  </a:cubicBezTo>
                  <a:lnTo>
                    <a:pt x="17099" y="17157"/>
                  </a:lnTo>
                  <a:cubicBezTo>
                    <a:pt x="17297" y="16971"/>
                    <a:pt x="17495" y="16773"/>
                    <a:pt x="17681" y="16622"/>
                  </a:cubicBezTo>
                  <a:cubicBezTo>
                    <a:pt x="18751" y="15808"/>
                    <a:pt x="19914" y="14982"/>
                    <a:pt x="21031" y="14203"/>
                  </a:cubicBezTo>
                  <a:lnTo>
                    <a:pt x="20938" y="14063"/>
                  </a:lnTo>
                  <a:cubicBezTo>
                    <a:pt x="20893" y="14102"/>
                    <a:pt x="20843" y="14117"/>
                    <a:pt x="20791" y="14117"/>
                  </a:cubicBezTo>
                  <a:cubicBezTo>
                    <a:pt x="20721" y="14117"/>
                    <a:pt x="20649" y="14090"/>
                    <a:pt x="20589" y="14063"/>
                  </a:cubicBezTo>
                  <a:cubicBezTo>
                    <a:pt x="20158" y="13772"/>
                    <a:pt x="19774" y="13481"/>
                    <a:pt x="19332" y="13191"/>
                  </a:cubicBezTo>
                  <a:cubicBezTo>
                    <a:pt x="19332" y="13191"/>
                    <a:pt x="19286" y="13191"/>
                    <a:pt x="19239" y="13133"/>
                  </a:cubicBezTo>
                  <a:cubicBezTo>
                    <a:pt x="19135" y="13377"/>
                    <a:pt x="18995" y="13621"/>
                    <a:pt x="18902" y="13819"/>
                  </a:cubicBezTo>
                  <a:cubicBezTo>
                    <a:pt x="18704" y="14110"/>
                    <a:pt x="18553" y="14400"/>
                    <a:pt x="18320" y="14645"/>
                  </a:cubicBezTo>
                  <a:cubicBezTo>
                    <a:pt x="18218" y="14803"/>
                    <a:pt x="18051" y="14901"/>
                    <a:pt x="17925" y="14901"/>
                  </a:cubicBezTo>
                  <a:cubicBezTo>
                    <a:pt x="17866" y="14901"/>
                    <a:pt x="17815" y="14879"/>
                    <a:pt x="17785" y="14831"/>
                  </a:cubicBezTo>
                  <a:cubicBezTo>
                    <a:pt x="17634" y="14645"/>
                    <a:pt x="17739" y="14447"/>
                    <a:pt x="17832" y="14296"/>
                  </a:cubicBezTo>
                  <a:cubicBezTo>
                    <a:pt x="18123" y="13772"/>
                    <a:pt x="18460" y="13284"/>
                    <a:pt x="18797" y="12749"/>
                  </a:cubicBezTo>
                  <a:cubicBezTo>
                    <a:pt x="18320" y="12411"/>
                    <a:pt x="17785" y="12028"/>
                    <a:pt x="17297" y="11679"/>
                  </a:cubicBezTo>
                  <a:cubicBezTo>
                    <a:pt x="17053" y="12028"/>
                    <a:pt x="16867" y="12365"/>
                    <a:pt x="16622" y="12749"/>
                  </a:cubicBezTo>
                  <a:cubicBezTo>
                    <a:pt x="16529" y="12884"/>
                    <a:pt x="16444" y="13047"/>
                    <a:pt x="16287" y="13047"/>
                  </a:cubicBezTo>
                  <a:cubicBezTo>
                    <a:pt x="16268" y="13047"/>
                    <a:pt x="16248" y="13044"/>
                    <a:pt x="16227" y="13039"/>
                  </a:cubicBezTo>
                  <a:cubicBezTo>
                    <a:pt x="15994" y="12946"/>
                    <a:pt x="16041" y="12702"/>
                    <a:pt x="16087" y="12504"/>
                  </a:cubicBezTo>
                  <a:cubicBezTo>
                    <a:pt x="16180" y="12260"/>
                    <a:pt x="16331" y="12028"/>
                    <a:pt x="16425" y="11830"/>
                  </a:cubicBezTo>
                  <a:cubicBezTo>
                    <a:pt x="16518" y="11632"/>
                    <a:pt x="16669" y="11493"/>
                    <a:pt x="16808" y="11248"/>
                  </a:cubicBezTo>
                  <a:cubicBezTo>
                    <a:pt x="16285" y="10864"/>
                    <a:pt x="15750" y="10515"/>
                    <a:pt x="15215" y="10132"/>
                  </a:cubicBezTo>
                  <a:cubicBezTo>
                    <a:pt x="15064" y="11051"/>
                    <a:pt x="14482" y="11783"/>
                    <a:pt x="14098" y="12609"/>
                  </a:cubicBezTo>
                  <a:cubicBezTo>
                    <a:pt x="14005" y="12795"/>
                    <a:pt x="13854" y="12946"/>
                    <a:pt x="13761" y="13086"/>
                  </a:cubicBezTo>
                  <a:cubicBezTo>
                    <a:pt x="13695" y="13121"/>
                    <a:pt x="13641" y="13138"/>
                    <a:pt x="13596" y="13138"/>
                  </a:cubicBezTo>
                  <a:cubicBezTo>
                    <a:pt x="13506" y="13138"/>
                    <a:pt x="13455" y="13071"/>
                    <a:pt x="13424" y="12946"/>
                  </a:cubicBezTo>
                  <a:lnTo>
                    <a:pt x="13424" y="12702"/>
                  </a:lnTo>
                  <a:cubicBezTo>
                    <a:pt x="13517" y="12504"/>
                    <a:pt x="13563" y="12260"/>
                    <a:pt x="13714" y="12028"/>
                  </a:cubicBezTo>
                  <a:cubicBezTo>
                    <a:pt x="14052" y="11295"/>
                    <a:pt x="14436" y="10574"/>
                    <a:pt x="14831" y="9794"/>
                  </a:cubicBezTo>
                  <a:cubicBezTo>
                    <a:pt x="14389" y="9504"/>
                    <a:pt x="14052" y="9213"/>
                    <a:pt x="13668" y="8969"/>
                  </a:cubicBezTo>
                  <a:cubicBezTo>
                    <a:pt x="13517" y="9213"/>
                    <a:pt x="13424" y="9411"/>
                    <a:pt x="13272" y="9597"/>
                  </a:cubicBezTo>
                  <a:cubicBezTo>
                    <a:pt x="13117" y="9800"/>
                    <a:pt x="12954" y="9899"/>
                    <a:pt x="12816" y="9899"/>
                  </a:cubicBezTo>
                  <a:cubicBezTo>
                    <a:pt x="12789" y="9899"/>
                    <a:pt x="12762" y="9895"/>
                    <a:pt x="12737" y="9887"/>
                  </a:cubicBezTo>
                  <a:cubicBezTo>
                    <a:pt x="12598" y="9794"/>
                    <a:pt x="12598" y="9550"/>
                    <a:pt x="12737" y="9306"/>
                  </a:cubicBezTo>
                  <a:cubicBezTo>
                    <a:pt x="12889" y="9062"/>
                    <a:pt x="12982" y="8829"/>
                    <a:pt x="13133" y="8585"/>
                  </a:cubicBezTo>
                  <a:cubicBezTo>
                    <a:pt x="12551" y="8189"/>
                    <a:pt x="11970" y="7759"/>
                    <a:pt x="11342" y="7317"/>
                  </a:cubicBezTo>
                  <a:cubicBezTo>
                    <a:pt x="11097" y="7805"/>
                    <a:pt x="10900" y="8247"/>
                    <a:pt x="10655" y="8678"/>
                  </a:cubicBezTo>
                  <a:cubicBezTo>
                    <a:pt x="10516" y="9015"/>
                    <a:pt x="10411" y="9306"/>
                    <a:pt x="10271" y="9597"/>
                  </a:cubicBezTo>
                  <a:cubicBezTo>
                    <a:pt x="10194" y="9722"/>
                    <a:pt x="10076" y="9913"/>
                    <a:pt x="9898" y="9913"/>
                  </a:cubicBezTo>
                  <a:cubicBezTo>
                    <a:pt x="9862" y="9913"/>
                    <a:pt x="9824" y="9905"/>
                    <a:pt x="9783" y="9887"/>
                  </a:cubicBezTo>
                  <a:cubicBezTo>
                    <a:pt x="9597" y="9794"/>
                    <a:pt x="9643" y="9550"/>
                    <a:pt x="9736" y="9352"/>
                  </a:cubicBezTo>
                  <a:cubicBezTo>
                    <a:pt x="9934" y="8585"/>
                    <a:pt x="10318" y="7852"/>
                    <a:pt x="10760" y="7177"/>
                  </a:cubicBezTo>
                  <a:cubicBezTo>
                    <a:pt x="10807" y="7131"/>
                    <a:pt x="10807" y="7084"/>
                    <a:pt x="10853" y="6980"/>
                  </a:cubicBezTo>
                  <a:cubicBezTo>
                    <a:pt x="10365" y="6642"/>
                    <a:pt x="9888" y="6305"/>
                    <a:pt x="9353" y="5921"/>
                  </a:cubicBezTo>
                  <a:cubicBezTo>
                    <a:pt x="9306" y="6107"/>
                    <a:pt x="9248" y="6305"/>
                    <a:pt x="9155" y="6445"/>
                  </a:cubicBezTo>
                  <a:cubicBezTo>
                    <a:pt x="9062" y="6642"/>
                    <a:pt x="8957" y="6840"/>
                    <a:pt x="8818" y="7026"/>
                  </a:cubicBezTo>
                  <a:cubicBezTo>
                    <a:pt x="8784" y="7068"/>
                    <a:pt x="8674" y="7103"/>
                    <a:pt x="8580" y="7103"/>
                  </a:cubicBezTo>
                  <a:cubicBezTo>
                    <a:pt x="8542" y="7103"/>
                    <a:pt x="8507" y="7098"/>
                    <a:pt x="8480" y="7084"/>
                  </a:cubicBezTo>
                  <a:cubicBezTo>
                    <a:pt x="8434" y="7084"/>
                    <a:pt x="8376" y="6886"/>
                    <a:pt x="8376" y="6793"/>
                  </a:cubicBezTo>
                  <a:cubicBezTo>
                    <a:pt x="8480" y="6445"/>
                    <a:pt x="8620" y="6107"/>
                    <a:pt x="8724" y="5816"/>
                  </a:cubicBezTo>
                  <a:cubicBezTo>
                    <a:pt x="8818" y="5630"/>
                    <a:pt x="8818" y="5526"/>
                    <a:pt x="8620" y="5433"/>
                  </a:cubicBezTo>
                  <a:cubicBezTo>
                    <a:pt x="8143" y="5095"/>
                    <a:pt x="7654" y="4804"/>
                    <a:pt x="7166" y="4467"/>
                  </a:cubicBezTo>
                  <a:cubicBezTo>
                    <a:pt x="7119" y="4560"/>
                    <a:pt x="7119" y="4607"/>
                    <a:pt x="7119" y="4653"/>
                  </a:cubicBezTo>
                  <a:cubicBezTo>
                    <a:pt x="6829" y="5433"/>
                    <a:pt x="6538" y="6154"/>
                    <a:pt x="6247" y="6933"/>
                  </a:cubicBezTo>
                  <a:cubicBezTo>
                    <a:pt x="6200" y="7026"/>
                    <a:pt x="6107" y="7177"/>
                    <a:pt x="6049" y="7224"/>
                  </a:cubicBezTo>
                  <a:cubicBezTo>
                    <a:pt x="5956" y="7317"/>
                    <a:pt x="5863" y="7375"/>
                    <a:pt x="5817" y="7375"/>
                  </a:cubicBezTo>
                  <a:cubicBezTo>
                    <a:pt x="5712" y="7317"/>
                    <a:pt x="5619" y="7177"/>
                    <a:pt x="5619" y="7131"/>
                  </a:cubicBezTo>
                  <a:cubicBezTo>
                    <a:pt x="5619" y="6933"/>
                    <a:pt x="5665" y="6793"/>
                    <a:pt x="5712" y="6642"/>
                  </a:cubicBezTo>
                  <a:cubicBezTo>
                    <a:pt x="6049" y="5816"/>
                    <a:pt x="6398" y="4991"/>
                    <a:pt x="6736" y="4176"/>
                  </a:cubicBezTo>
                  <a:cubicBezTo>
                    <a:pt x="6294" y="3886"/>
                    <a:pt x="5910" y="3595"/>
                    <a:pt x="5468" y="3304"/>
                  </a:cubicBezTo>
                  <a:cubicBezTo>
                    <a:pt x="5375" y="3537"/>
                    <a:pt x="5328" y="3781"/>
                    <a:pt x="5235" y="4025"/>
                  </a:cubicBezTo>
                  <a:cubicBezTo>
                    <a:pt x="5177" y="4176"/>
                    <a:pt x="5130" y="4316"/>
                    <a:pt x="5037" y="4409"/>
                  </a:cubicBezTo>
                  <a:cubicBezTo>
                    <a:pt x="4991" y="4514"/>
                    <a:pt x="4840" y="4560"/>
                    <a:pt x="4747" y="4560"/>
                  </a:cubicBezTo>
                  <a:cubicBezTo>
                    <a:pt x="4700" y="4514"/>
                    <a:pt x="4653" y="4362"/>
                    <a:pt x="4595" y="4269"/>
                  </a:cubicBezTo>
                  <a:cubicBezTo>
                    <a:pt x="4595" y="4118"/>
                    <a:pt x="4653" y="3979"/>
                    <a:pt x="4700" y="3886"/>
                  </a:cubicBezTo>
                  <a:cubicBezTo>
                    <a:pt x="4793" y="3595"/>
                    <a:pt x="4886" y="3351"/>
                    <a:pt x="4944" y="3106"/>
                  </a:cubicBezTo>
                  <a:cubicBezTo>
                    <a:pt x="4944" y="3060"/>
                    <a:pt x="4886" y="2909"/>
                    <a:pt x="4840" y="2862"/>
                  </a:cubicBezTo>
                  <a:cubicBezTo>
                    <a:pt x="3676" y="2141"/>
                    <a:pt x="2513" y="1362"/>
                    <a:pt x="1304" y="687"/>
                  </a:cubicBezTo>
                  <a:cubicBezTo>
                    <a:pt x="1013" y="536"/>
                    <a:pt x="722" y="338"/>
                    <a:pt x="385" y="198"/>
                  </a:cubicBezTo>
                  <a:cubicBezTo>
                    <a:pt x="292" y="152"/>
                    <a:pt x="140" y="47"/>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2656575" y="3007375"/>
              <a:ext cx="89600" cy="152675"/>
            </a:xfrm>
            <a:custGeom>
              <a:avLst/>
              <a:gdLst/>
              <a:ahLst/>
              <a:cxnLst/>
              <a:rect l="l" t="t" r="r" b="b"/>
              <a:pathLst>
                <a:path w="3584" h="6107" extrusionOk="0">
                  <a:moveTo>
                    <a:pt x="3537" y="0"/>
                  </a:moveTo>
                  <a:lnTo>
                    <a:pt x="3444" y="47"/>
                  </a:lnTo>
                  <a:cubicBezTo>
                    <a:pt x="3444" y="489"/>
                    <a:pt x="3246" y="873"/>
                    <a:pt x="2909" y="1210"/>
                  </a:cubicBezTo>
                  <a:cubicBezTo>
                    <a:pt x="2804" y="1361"/>
                    <a:pt x="2618" y="1454"/>
                    <a:pt x="2420" y="1501"/>
                  </a:cubicBezTo>
                  <a:cubicBezTo>
                    <a:pt x="2327" y="1501"/>
                    <a:pt x="2129" y="1408"/>
                    <a:pt x="2036" y="1361"/>
                  </a:cubicBezTo>
                  <a:cubicBezTo>
                    <a:pt x="1350" y="2862"/>
                    <a:pt x="675" y="4362"/>
                    <a:pt x="1" y="5909"/>
                  </a:cubicBezTo>
                  <a:lnTo>
                    <a:pt x="431" y="6107"/>
                  </a:lnTo>
                  <a:cubicBezTo>
                    <a:pt x="478" y="5967"/>
                    <a:pt x="582" y="5863"/>
                    <a:pt x="722" y="5770"/>
                  </a:cubicBezTo>
                  <a:cubicBezTo>
                    <a:pt x="722" y="5756"/>
                    <a:pt x="731" y="5750"/>
                    <a:pt x="747" y="5750"/>
                  </a:cubicBezTo>
                  <a:cubicBezTo>
                    <a:pt x="786" y="5750"/>
                    <a:pt x="868" y="5783"/>
                    <a:pt x="966" y="5816"/>
                  </a:cubicBezTo>
                  <a:lnTo>
                    <a:pt x="1211" y="5909"/>
                  </a:lnTo>
                  <a:cubicBezTo>
                    <a:pt x="1350" y="5572"/>
                    <a:pt x="1501" y="5235"/>
                    <a:pt x="1641" y="4897"/>
                  </a:cubicBezTo>
                  <a:cubicBezTo>
                    <a:pt x="1932" y="4165"/>
                    <a:pt x="2176" y="3443"/>
                    <a:pt x="2571" y="2769"/>
                  </a:cubicBezTo>
                  <a:cubicBezTo>
                    <a:pt x="2955" y="1943"/>
                    <a:pt x="3293" y="1071"/>
                    <a:pt x="3583" y="198"/>
                  </a:cubicBezTo>
                  <a:lnTo>
                    <a:pt x="3583" y="152"/>
                  </a:lnTo>
                  <a:cubicBezTo>
                    <a:pt x="3583" y="94"/>
                    <a:pt x="3537" y="47"/>
                    <a:pt x="353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2627500" y="2912875"/>
              <a:ext cx="117500" cy="116325"/>
            </a:xfrm>
            <a:custGeom>
              <a:avLst/>
              <a:gdLst/>
              <a:ahLst/>
              <a:cxnLst/>
              <a:rect l="l" t="t" r="r" b="b"/>
              <a:pathLst>
                <a:path w="4700" h="4653" extrusionOk="0">
                  <a:moveTo>
                    <a:pt x="2176" y="0"/>
                  </a:moveTo>
                  <a:cubicBezTo>
                    <a:pt x="1594" y="442"/>
                    <a:pt x="1013" y="826"/>
                    <a:pt x="478" y="1256"/>
                  </a:cubicBezTo>
                  <a:cubicBezTo>
                    <a:pt x="338" y="1361"/>
                    <a:pt x="187" y="1454"/>
                    <a:pt x="94" y="1547"/>
                  </a:cubicBezTo>
                  <a:lnTo>
                    <a:pt x="47" y="1547"/>
                  </a:lnTo>
                  <a:cubicBezTo>
                    <a:pt x="47" y="1605"/>
                    <a:pt x="1" y="1652"/>
                    <a:pt x="1" y="1745"/>
                  </a:cubicBezTo>
                  <a:cubicBezTo>
                    <a:pt x="47" y="1989"/>
                    <a:pt x="94" y="2280"/>
                    <a:pt x="140" y="2571"/>
                  </a:cubicBezTo>
                  <a:cubicBezTo>
                    <a:pt x="187" y="2955"/>
                    <a:pt x="291" y="3292"/>
                    <a:pt x="385" y="3687"/>
                  </a:cubicBezTo>
                  <a:cubicBezTo>
                    <a:pt x="385" y="3687"/>
                    <a:pt x="385" y="3734"/>
                    <a:pt x="431" y="3734"/>
                  </a:cubicBezTo>
                  <a:cubicBezTo>
                    <a:pt x="582" y="3536"/>
                    <a:pt x="722" y="3350"/>
                    <a:pt x="873" y="3152"/>
                  </a:cubicBezTo>
                  <a:cubicBezTo>
                    <a:pt x="1013" y="2908"/>
                    <a:pt x="1210" y="2710"/>
                    <a:pt x="1455" y="2478"/>
                  </a:cubicBezTo>
                  <a:cubicBezTo>
                    <a:pt x="1501" y="2420"/>
                    <a:pt x="1594" y="2327"/>
                    <a:pt x="1699" y="2327"/>
                  </a:cubicBezTo>
                  <a:cubicBezTo>
                    <a:pt x="1745" y="2373"/>
                    <a:pt x="1838" y="2478"/>
                    <a:pt x="1838" y="2571"/>
                  </a:cubicBezTo>
                  <a:cubicBezTo>
                    <a:pt x="1885" y="2769"/>
                    <a:pt x="1838" y="3001"/>
                    <a:pt x="1885" y="3199"/>
                  </a:cubicBezTo>
                  <a:cubicBezTo>
                    <a:pt x="1932" y="3583"/>
                    <a:pt x="1990" y="3978"/>
                    <a:pt x="2327" y="4269"/>
                  </a:cubicBezTo>
                  <a:cubicBezTo>
                    <a:pt x="2664" y="3932"/>
                    <a:pt x="2804" y="3397"/>
                    <a:pt x="3292" y="3152"/>
                  </a:cubicBezTo>
                  <a:cubicBezTo>
                    <a:pt x="3365" y="3135"/>
                    <a:pt x="3417" y="3125"/>
                    <a:pt x="3456" y="3125"/>
                  </a:cubicBezTo>
                  <a:cubicBezTo>
                    <a:pt x="3524" y="3125"/>
                    <a:pt x="3554" y="3157"/>
                    <a:pt x="3583" y="3245"/>
                  </a:cubicBezTo>
                  <a:lnTo>
                    <a:pt x="3583" y="3687"/>
                  </a:lnTo>
                  <a:lnTo>
                    <a:pt x="3583" y="4653"/>
                  </a:lnTo>
                  <a:lnTo>
                    <a:pt x="3630" y="4653"/>
                  </a:lnTo>
                  <a:cubicBezTo>
                    <a:pt x="3781" y="4513"/>
                    <a:pt x="3874" y="4316"/>
                    <a:pt x="4072" y="4164"/>
                  </a:cubicBezTo>
                  <a:cubicBezTo>
                    <a:pt x="4211" y="4025"/>
                    <a:pt x="4362" y="3874"/>
                    <a:pt x="4549" y="3734"/>
                  </a:cubicBezTo>
                  <a:cubicBezTo>
                    <a:pt x="4549" y="3780"/>
                    <a:pt x="4607" y="3780"/>
                    <a:pt x="4607" y="3827"/>
                  </a:cubicBezTo>
                  <a:lnTo>
                    <a:pt x="4700" y="3780"/>
                  </a:lnTo>
                  <a:cubicBezTo>
                    <a:pt x="4653" y="3536"/>
                    <a:pt x="4549" y="3292"/>
                    <a:pt x="4549" y="3059"/>
                  </a:cubicBezTo>
                  <a:cubicBezTo>
                    <a:pt x="4409" y="2373"/>
                    <a:pt x="4316" y="1745"/>
                    <a:pt x="4211" y="1117"/>
                  </a:cubicBezTo>
                  <a:cubicBezTo>
                    <a:pt x="4161" y="1119"/>
                    <a:pt x="4113" y="1121"/>
                    <a:pt x="4064" y="1121"/>
                  </a:cubicBezTo>
                  <a:cubicBezTo>
                    <a:pt x="3225" y="1121"/>
                    <a:pt x="2638" y="737"/>
                    <a:pt x="2176" y="0"/>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2627500" y="2944275"/>
              <a:ext cx="11950" cy="60800"/>
            </a:xfrm>
            <a:custGeom>
              <a:avLst/>
              <a:gdLst/>
              <a:ahLst/>
              <a:cxnLst/>
              <a:rect l="l" t="t" r="r" b="b"/>
              <a:pathLst>
                <a:path w="478" h="2432" extrusionOk="0">
                  <a:moveTo>
                    <a:pt x="385" y="2431"/>
                  </a:moveTo>
                  <a:cubicBezTo>
                    <a:pt x="291" y="2036"/>
                    <a:pt x="187" y="1699"/>
                    <a:pt x="140" y="1315"/>
                  </a:cubicBezTo>
                  <a:cubicBezTo>
                    <a:pt x="94" y="1024"/>
                    <a:pt x="47" y="733"/>
                    <a:pt x="1" y="489"/>
                  </a:cubicBezTo>
                  <a:cubicBezTo>
                    <a:pt x="1" y="396"/>
                    <a:pt x="47" y="349"/>
                    <a:pt x="47" y="291"/>
                  </a:cubicBezTo>
                  <a:lnTo>
                    <a:pt x="94" y="291"/>
                  </a:lnTo>
                  <a:cubicBezTo>
                    <a:pt x="187" y="198"/>
                    <a:pt x="338" y="105"/>
                    <a:pt x="478" y="0"/>
                  </a:cubicBezTo>
                  <a:lnTo>
                    <a:pt x="478" y="0"/>
                  </a:lnTo>
                  <a:lnTo>
                    <a:pt x="478" y="0"/>
                  </a:lnTo>
                  <a:cubicBezTo>
                    <a:pt x="338" y="105"/>
                    <a:pt x="187" y="198"/>
                    <a:pt x="94" y="291"/>
                  </a:cubicBezTo>
                  <a:lnTo>
                    <a:pt x="47" y="291"/>
                  </a:lnTo>
                  <a:cubicBezTo>
                    <a:pt x="47" y="349"/>
                    <a:pt x="1" y="396"/>
                    <a:pt x="1" y="489"/>
                  </a:cubicBezTo>
                  <a:cubicBezTo>
                    <a:pt x="47" y="733"/>
                    <a:pt x="94" y="1024"/>
                    <a:pt x="140" y="1315"/>
                  </a:cubicBezTo>
                  <a:cubicBezTo>
                    <a:pt x="187" y="1699"/>
                    <a:pt x="291" y="2036"/>
                    <a:pt x="385" y="243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2498975" y="3005050"/>
              <a:ext cx="200100" cy="376875"/>
            </a:xfrm>
            <a:custGeom>
              <a:avLst/>
              <a:gdLst/>
              <a:ahLst/>
              <a:cxnLst/>
              <a:rect l="l" t="t" r="r" b="b"/>
              <a:pathLst>
                <a:path w="8004" h="15075" extrusionOk="0">
                  <a:moveTo>
                    <a:pt x="6491" y="3246"/>
                  </a:moveTo>
                  <a:cubicBezTo>
                    <a:pt x="6549" y="3339"/>
                    <a:pt x="6596" y="3443"/>
                    <a:pt x="6549" y="3536"/>
                  </a:cubicBezTo>
                  <a:cubicBezTo>
                    <a:pt x="6305" y="4025"/>
                    <a:pt x="6014" y="4548"/>
                    <a:pt x="5770" y="5037"/>
                  </a:cubicBezTo>
                  <a:cubicBezTo>
                    <a:pt x="5619" y="5235"/>
                    <a:pt x="5479" y="5421"/>
                    <a:pt x="5328" y="5572"/>
                  </a:cubicBezTo>
                  <a:lnTo>
                    <a:pt x="5235" y="5572"/>
                  </a:lnTo>
                  <a:cubicBezTo>
                    <a:pt x="5328" y="5281"/>
                    <a:pt x="5386" y="5037"/>
                    <a:pt x="5479" y="4793"/>
                  </a:cubicBezTo>
                  <a:cubicBezTo>
                    <a:pt x="5723" y="4316"/>
                    <a:pt x="6014" y="3827"/>
                    <a:pt x="6305" y="3385"/>
                  </a:cubicBezTo>
                  <a:cubicBezTo>
                    <a:pt x="6305" y="3292"/>
                    <a:pt x="6444" y="3292"/>
                    <a:pt x="6491" y="3246"/>
                  </a:cubicBezTo>
                  <a:close/>
                  <a:moveTo>
                    <a:pt x="4653" y="6444"/>
                  </a:moveTo>
                  <a:cubicBezTo>
                    <a:pt x="4700" y="6491"/>
                    <a:pt x="4746" y="6491"/>
                    <a:pt x="4746" y="6537"/>
                  </a:cubicBezTo>
                  <a:cubicBezTo>
                    <a:pt x="4746" y="6688"/>
                    <a:pt x="4746" y="6875"/>
                    <a:pt x="4653" y="7072"/>
                  </a:cubicBezTo>
                  <a:cubicBezTo>
                    <a:pt x="4165" y="8282"/>
                    <a:pt x="3641" y="9492"/>
                    <a:pt x="3153" y="10713"/>
                  </a:cubicBezTo>
                  <a:cubicBezTo>
                    <a:pt x="2769" y="11585"/>
                    <a:pt x="2327" y="12504"/>
                    <a:pt x="1943" y="13423"/>
                  </a:cubicBezTo>
                  <a:cubicBezTo>
                    <a:pt x="1838" y="13621"/>
                    <a:pt x="1745" y="13807"/>
                    <a:pt x="1606" y="13958"/>
                  </a:cubicBezTo>
                  <a:cubicBezTo>
                    <a:pt x="1548" y="14051"/>
                    <a:pt x="1408" y="14051"/>
                    <a:pt x="1315" y="14098"/>
                  </a:cubicBezTo>
                  <a:cubicBezTo>
                    <a:pt x="1315" y="14005"/>
                    <a:pt x="1257" y="13912"/>
                    <a:pt x="1315" y="13807"/>
                  </a:cubicBezTo>
                  <a:cubicBezTo>
                    <a:pt x="1548" y="13132"/>
                    <a:pt x="1838" y="12458"/>
                    <a:pt x="2129" y="11771"/>
                  </a:cubicBezTo>
                  <a:cubicBezTo>
                    <a:pt x="2664" y="10562"/>
                    <a:pt x="3350" y="9445"/>
                    <a:pt x="3734" y="8142"/>
                  </a:cubicBezTo>
                  <a:cubicBezTo>
                    <a:pt x="3874" y="7700"/>
                    <a:pt x="4118" y="7270"/>
                    <a:pt x="4362" y="6828"/>
                  </a:cubicBezTo>
                  <a:cubicBezTo>
                    <a:pt x="4409" y="6688"/>
                    <a:pt x="4560" y="6584"/>
                    <a:pt x="4653" y="6444"/>
                  </a:cubicBezTo>
                  <a:close/>
                  <a:moveTo>
                    <a:pt x="6549" y="0"/>
                  </a:moveTo>
                  <a:cubicBezTo>
                    <a:pt x="6351" y="535"/>
                    <a:pt x="6200" y="1117"/>
                    <a:pt x="5968" y="1640"/>
                  </a:cubicBezTo>
                  <a:cubicBezTo>
                    <a:pt x="4897" y="4071"/>
                    <a:pt x="3827" y="6491"/>
                    <a:pt x="2711" y="8864"/>
                  </a:cubicBezTo>
                  <a:cubicBezTo>
                    <a:pt x="1897" y="10655"/>
                    <a:pt x="1024" y="12504"/>
                    <a:pt x="1" y="14202"/>
                  </a:cubicBezTo>
                  <a:cubicBezTo>
                    <a:pt x="536" y="14493"/>
                    <a:pt x="1117" y="14784"/>
                    <a:pt x="1699" y="15075"/>
                  </a:cubicBezTo>
                  <a:cubicBezTo>
                    <a:pt x="1699" y="15075"/>
                    <a:pt x="1699" y="15017"/>
                    <a:pt x="1745" y="15017"/>
                  </a:cubicBezTo>
                  <a:cubicBezTo>
                    <a:pt x="1943" y="14388"/>
                    <a:pt x="2187" y="13760"/>
                    <a:pt x="2420" y="13179"/>
                  </a:cubicBezTo>
                  <a:cubicBezTo>
                    <a:pt x="3292" y="11295"/>
                    <a:pt x="4223" y="9352"/>
                    <a:pt x="5095" y="7456"/>
                  </a:cubicBezTo>
                  <a:cubicBezTo>
                    <a:pt x="5479" y="6642"/>
                    <a:pt x="5816" y="5770"/>
                    <a:pt x="6200" y="4944"/>
                  </a:cubicBezTo>
                  <a:cubicBezTo>
                    <a:pt x="6782" y="3629"/>
                    <a:pt x="7363" y="2373"/>
                    <a:pt x="7945" y="1059"/>
                  </a:cubicBezTo>
                  <a:cubicBezTo>
                    <a:pt x="7945" y="1012"/>
                    <a:pt x="8003" y="966"/>
                    <a:pt x="8003" y="826"/>
                  </a:cubicBezTo>
                  <a:lnTo>
                    <a:pt x="8003" y="826"/>
                  </a:lnTo>
                  <a:cubicBezTo>
                    <a:pt x="7773" y="1007"/>
                    <a:pt x="7598" y="1102"/>
                    <a:pt x="7441" y="1102"/>
                  </a:cubicBezTo>
                  <a:cubicBezTo>
                    <a:pt x="7264" y="1102"/>
                    <a:pt x="7112" y="981"/>
                    <a:pt x="6933" y="722"/>
                  </a:cubicBezTo>
                  <a:cubicBezTo>
                    <a:pt x="6782" y="477"/>
                    <a:pt x="6689" y="245"/>
                    <a:pt x="6549"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2632150" y="3152775"/>
              <a:ext cx="54700" cy="75050"/>
            </a:xfrm>
            <a:custGeom>
              <a:avLst/>
              <a:gdLst/>
              <a:ahLst/>
              <a:cxnLst/>
              <a:rect l="l" t="t" r="r" b="b"/>
              <a:pathLst>
                <a:path w="2188" h="3002" extrusionOk="0">
                  <a:moveTo>
                    <a:pt x="1943" y="0"/>
                  </a:moveTo>
                  <a:cubicBezTo>
                    <a:pt x="1804" y="291"/>
                    <a:pt x="1699" y="489"/>
                    <a:pt x="1559" y="628"/>
                  </a:cubicBezTo>
                  <a:cubicBezTo>
                    <a:pt x="1559" y="661"/>
                    <a:pt x="1508" y="699"/>
                    <a:pt x="1461" y="699"/>
                  </a:cubicBezTo>
                  <a:cubicBezTo>
                    <a:pt x="1441" y="699"/>
                    <a:pt x="1422" y="692"/>
                    <a:pt x="1408" y="675"/>
                  </a:cubicBezTo>
                  <a:cubicBezTo>
                    <a:pt x="1362" y="675"/>
                    <a:pt x="1362" y="582"/>
                    <a:pt x="1362" y="535"/>
                  </a:cubicBezTo>
                  <a:cubicBezTo>
                    <a:pt x="1362" y="442"/>
                    <a:pt x="1362" y="337"/>
                    <a:pt x="1408" y="291"/>
                  </a:cubicBezTo>
                  <a:lnTo>
                    <a:pt x="978" y="93"/>
                  </a:lnTo>
                  <a:cubicBezTo>
                    <a:pt x="687" y="826"/>
                    <a:pt x="350" y="1501"/>
                    <a:pt x="1" y="2233"/>
                  </a:cubicBezTo>
                  <a:lnTo>
                    <a:pt x="396" y="2420"/>
                  </a:lnTo>
                  <a:cubicBezTo>
                    <a:pt x="443" y="2326"/>
                    <a:pt x="536" y="2233"/>
                    <a:pt x="687" y="2233"/>
                  </a:cubicBezTo>
                  <a:cubicBezTo>
                    <a:pt x="873" y="2326"/>
                    <a:pt x="827" y="2478"/>
                    <a:pt x="780" y="2571"/>
                  </a:cubicBezTo>
                  <a:cubicBezTo>
                    <a:pt x="780" y="2710"/>
                    <a:pt x="734" y="2815"/>
                    <a:pt x="687" y="2955"/>
                  </a:cubicBezTo>
                  <a:lnTo>
                    <a:pt x="873" y="3001"/>
                  </a:lnTo>
                  <a:cubicBezTo>
                    <a:pt x="1315" y="2036"/>
                    <a:pt x="1746" y="1070"/>
                    <a:pt x="2188" y="93"/>
                  </a:cubicBezTo>
                  <a:lnTo>
                    <a:pt x="1943"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2549875" y="3208600"/>
              <a:ext cx="104125" cy="193675"/>
            </a:xfrm>
            <a:custGeom>
              <a:avLst/>
              <a:gdLst/>
              <a:ahLst/>
              <a:cxnLst/>
              <a:rect l="l" t="t" r="r" b="b"/>
              <a:pathLst>
                <a:path w="4165" h="7747" extrusionOk="0">
                  <a:moveTo>
                    <a:pt x="3292" y="0"/>
                  </a:moveTo>
                  <a:cubicBezTo>
                    <a:pt x="2233" y="2373"/>
                    <a:pt x="1163" y="4699"/>
                    <a:pt x="47" y="7026"/>
                  </a:cubicBezTo>
                  <a:cubicBezTo>
                    <a:pt x="47" y="7072"/>
                    <a:pt x="0" y="7072"/>
                    <a:pt x="0" y="7119"/>
                  </a:cubicBezTo>
                  <a:cubicBezTo>
                    <a:pt x="291" y="7363"/>
                    <a:pt x="582" y="7561"/>
                    <a:pt x="872" y="7747"/>
                  </a:cubicBezTo>
                  <a:cubicBezTo>
                    <a:pt x="872" y="7747"/>
                    <a:pt x="919" y="7700"/>
                    <a:pt x="919" y="7654"/>
                  </a:cubicBezTo>
                  <a:cubicBezTo>
                    <a:pt x="1547" y="6351"/>
                    <a:pt x="2187" y="5083"/>
                    <a:pt x="2815" y="3781"/>
                  </a:cubicBezTo>
                  <a:cubicBezTo>
                    <a:pt x="3245" y="2804"/>
                    <a:pt x="3687" y="1792"/>
                    <a:pt x="4164" y="768"/>
                  </a:cubicBezTo>
                  <a:lnTo>
                    <a:pt x="3978" y="722"/>
                  </a:lnTo>
                  <a:cubicBezTo>
                    <a:pt x="3873" y="826"/>
                    <a:pt x="3827" y="919"/>
                    <a:pt x="3780" y="1059"/>
                  </a:cubicBezTo>
                  <a:cubicBezTo>
                    <a:pt x="3734" y="1117"/>
                    <a:pt x="3641" y="1164"/>
                    <a:pt x="3583" y="1210"/>
                  </a:cubicBezTo>
                  <a:cubicBezTo>
                    <a:pt x="3536" y="1117"/>
                    <a:pt x="3490" y="1012"/>
                    <a:pt x="3490" y="919"/>
                  </a:cubicBezTo>
                  <a:cubicBezTo>
                    <a:pt x="3536" y="675"/>
                    <a:pt x="3583" y="431"/>
                    <a:pt x="3687" y="245"/>
                  </a:cubicBezTo>
                  <a:lnTo>
                    <a:pt x="3687" y="187"/>
                  </a:lnTo>
                  <a:lnTo>
                    <a:pt x="3292"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2554800" y="2663375"/>
              <a:ext cx="112575" cy="145425"/>
            </a:xfrm>
            <a:custGeom>
              <a:avLst/>
              <a:gdLst/>
              <a:ahLst/>
              <a:cxnLst/>
              <a:rect l="l" t="t" r="r" b="b"/>
              <a:pathLst>
                <a:path w="4503" h="5817" extrusionOk="0">
                  <a:moveTo>
                    <a:pt x="2618" y="1"/>
                  </a:moveTo>
                  <a:cubicBezTo>
                    <a:pt x="2467" y="245"/>
                    <a:pt x="2281" y="536"/>
                    <a:pt x="2083" y="873"/>
                  </a:cubicBezTo>
                  <a:cubicBezTo>
                    <a:pt x="2571" y="873"/>
                    <a:pt x="2909" y="1012"/>
                    <a:pt x="3153" y="1350"/>
                  </a:cubicBezTo>
                  <a:cubicBezTo>
                    <a:pt x="2943" y="1500"/>
                    <a:pt x="2742" y="1566"/>
                    <a:pt x="2550" y="1566"/>
                  </a:cubicBezTo>
                  <a:cubicBezTo>
                    <a:pt x="2295" y="1566"/>
                    <a:pt x="2058" y="1449"/>
                    <a:pt x="1839" y="1257"/>
                  </a:cubicBezTo>
                  <a:cubicBezTo>
                    <a:pt x="1699" y="1454"/>
                    <a:pt x="1594" y="1641"/>
                    <a:pt x="1501" y="1792"/>
                  </a:cubicBezTo>
                  <a:cubicBezTo>
                    <a:pt x="1792" y="1931"/>
                    <a:pt x="1990" y="2083"/>
                    <a:pt x="2222" y="2222"/>
                  </a:cubicBezTo>
                  <a:cubicBezTo>
                    <a:pt x="2327" y="2280"/>
                    <a:pt x="2374" y="2420"/>
                    <a:pt x="2467" y="2466"/>
                  </a:cubicBezTo>
                  <a:cubicBezTo>
                    <a:pt x="2327" y="2513"/>
                    <a:pt x="2222" y="2571"/>
                    <a:pt x="2083" y="2618"/>
                  </a:cubicBezTo>
                  <a:lnTo>
                    <a:pt x="2036" y="2618"/>
                  </a:lnTo>
                  <a:cubicBezTo>
                    <a:pt x="1746" y="2513"/>
                    <a:pt x="1501" y="2420"/>
                    <a:pt x="1164" y="2327"/>
                  </a:cubicBezTo>
                  <a:cubicBezTo>
                    <a:pt x="1117" y="2420"/>
                    <a:pt x="1013" y="2571"/>
                    <a:pt x="920" y="2757"/>
                  </a:cubicBezTo>
                  <a:cubicBezTo>
                    <a:pt x="1210" y="2862"/>
                    <a:pt x="1501" y="2908"/>
                    <a:pt x="1746" y="3001"/>
                  </a:cubicBezTo>
                  <a:cubicBezTo>
                    <a:pt x="1839" y="3048"/>
                    <a:pt x="1932" y="3153"/>
                    <a:pt x="1990" y="3246"/>
                  </a:cubicBezTo>
                  <a:cubicBezTo>
                    <a:pt x="1885" y="3292"/>
                    <a:pt x="1839" y="3443"/>
                    <a:pt x="1699" y="3443"/>
                  </a:cubicBezTo>
                  <a:cubicBezTo>
                    <a:pt x="1641" y="3490"/>
                    <a:pt x="1548" y="3490"/>
                    <a:pt x="1501" y="3490"/>
                  </a:cubicBezTo>
                  <a:cubicBezTo>
                    <a:pt x="1457" y="3498"/>
                    <a:pt x="1412" y="3502"/>
                    <a:pt x="1368" y="3502"/>
                  </a:cubicBezTo>
                  <a:cubicBezTo>
                    <a:pt x="1168" y="3502"/>
                    <a:pt x="968" y="3424"/>
                    <a:pt x="768" y="3339"/>
                  </a:cubicBezTo>
                  <a:cubicBezTo>
                    <a:pt x="768" y="3339"/>
                    <a:pt x="722" y="3292"/>
                    <a:pt x="675" y="3292"/>
                  </a:cubicBezTo>
                  <a:cubicBezTo>
                    <a:pt x="629" y="3339"/>
                    <a:pt x="629" y="3339"/>
                    <a:pt x="582" y="3490"/>
                  </a:cubicBezTo>
                  <a:cubicBezTo>
                    <a:pt x="920" y="3583"/>
                    <a:pt x="1257" y="3676"/>
                    <a:pt x="1594" y="3827"/>
                  </a:cubicBezTo>
                  <a:cubicBezTo>
                    <a:pt x="1699" y="3874"/>
                    <a:pt x="1746" y="3967"/>
                    <a:pt x="1839" y="4025"/>
                  </a:cubicBezTo>
                  <a:cubicBezTo>
                    <a:pt x="1746" y="4118"/>
                    <a:pt x="1641" y="4165"/>
                    <a:pt x="1501" y="4258"/>
                  </a:cubicBezTo>
                  <a:lnTo>
                    <a:pt x="1408" y="4258"/>
                  </a:lnTo>
                  <a:cubicBezTo>
                    <a:pt x="1013" y="4258"/>
                    <a:pt x="675" y="4118"/>
                    <a:pt x="338" y="3920"/>
                  </a:cubicBezTo>
                  <a:cubicBezTo>
                    <a:pt x="245" y="4165"/>
                    <a:pt x="140" y="4409"/>
                    <a:pt x="1" y="4607"/>
                  </a:cubicBezTo>
                  <a:cubicBezTo>
                    <a:pt x="536" y="4839"/>
                    <a:pt x="1013" y="5083"/>
                    <a:pt x="1501" y="5281"/>
                  </a:cubicBezTo>
                  <a:cubicBezTo>
                    <a:pt x="2036" y="5572"/>
                    <a:pt x="2618" y="5712"/>
                    <a:pt x="3246" y="5816"/>
                  </a:cubicBezTo>
                  <a:lnTo>
                    <a:pt x="3339" y="5816"/>
                  </a:lnTo>
                  <a:cubicBezTo>
                    <a:pt x="3490" y="5816"/>
                    <a:pt x="3583" y="5712"/>
                    <a:pt x="3630" y="5525"/>
                  </a:cubicBezTo>
                  <a:cubicBezTo>
                    <a:pt x="3921" y="3967"/>
                    <a:pt x="4211" y="2466"/>
                    <a:pt x="4502" y="919"/>
                  </a:cubicBezTo>
                  <a:cubicBezTo>
                    <a:pt x="4072" y="722"/>
                    <a:pt x="3630" y="477"/>
                    <a:pt x="3199" y="291"/>
                  </a:cubicBezTo>
                  <a:cubicBezTo>
                    <a:pt x="3002" y="187"/>
                    <a:pt x="2804" y="94"/>
                    <a:pt x="261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2577775" y="2721525"/>
              <a:ext cx="26775" cy="29100"/>
            </a:xfrm>
            <a:custGeom>
              <a:avLst/>
              <a:gdLst/>
              <a:ahLst/>
              <a:cxnLst/>
              <a:rect l="l" t="t" r="r" b="b"/>
              <a:pathLst>
                <a:path w="1071" h="1164" extrusionOk="0">
                  <a:moveTo>
                    <a:pt x="1071" y="920"/>
                  </a:moveTo>
                  <a:cubicBezTo>
                    <a:pt x="1013" y="827"/>
                    <a:pt x="920" y="722"/>
                    <a:pt x="827" y="675"/>
                  </a:cubicBezTo>
                  <a:cubicBezTo>
                    <a:pt x="582" y="582"/>
                    <a:pt x="291" y="536"/>
                    <a:pt x="1" y="431"/>
                  </a:cubicBezTo>
                  <a:cubicBezTo>
                    <a:pt x="94" y="245"/>
                    <a:pt x="198" y="94"/>
                    <a:pt x="245" y="1"/>
                  </a:cubicBezTo>
                  <a:lnTo>
                    <a:pt x="245" y="1"/>
                  </a:lnTo>
                  <a:cubicBezTo>
                    <a:pt x="198" y="94"/>
                    <a:pt x="94" y="245"/>
                    <a:pt x="1" y="431"/>
                  </a:cubicBezTo>
                  <a:cubicBezTo>
                    <a:pt x="291" y="536"/>
                    <a:pt x="582" y="582"/>
                    <a:pt x="827" y="675"/>
                  </a:cubicBezTo>
                  <a:cubicBezTo>
                    <a:pt x="920" y="722"/>
                    <a:pt x="1013" y="827"/>
                    <a:pt x="1071" y="920"/>
                  </a:cubicBezTo>
                  <a:cubicBezTo>
                    <a:pt x="966" y="966"/>
                    <a:pt x="920" y="1117"/>
                    <a:pt x="780" y="1117"/>
                  </a:cubicBezTo>
                  <a:cubicBezTo>
                    <a:pt x="722" y="1164"/>
                    <a:pt x="629" y="1164"/>
                    <a:pt x="582" y="1164"/>
                  </a:cubicBezTo>
                  <a:cubicBezTo>
                    <a:pt x="629" y="1164"/>
                    <a:pt x="722" y="1164"/>
                    <a:pt x="780" y="1117"/>
                  </a:cubicBezTo>
                  <a:cubicBezTo>
                    <a:pt x="920" y="1117"/>
                    <a:pt x="966" y="966"/>
                    <a:pt x="1071" y="92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2569350" y="2745675"/>
              <a:ext cx="31425" cy="24150"/>
            </a:xfrm>
            <a:custGeom>
              <a:avLst/>
              <a:gdLst/>
              <a:ahLst/>
              <a:cxnLst/>
              <a:rect l="l" t="t" r="r" b="b"/>
              <a:pathLst>
                <a:path w="1257" h="966" extrusionOk="0">
                  <a:moveTo>
                    <a:pt x="1257" y="733"/>
                  </a:moveTo>
                  <a:cubicBezTo>
                    <a:pt x="1164" y="675"/>
                    <a:pt x="1117" y="582"/>
                    <a:pt x="1012" y="535"/>
                  </a:cubicBezTo>
                  <a:cubicBezTo>
                    <a:pt x="675" y="384"/>
                    <a:pt x="338" y="291"/>
                    <a:pt x="0" y="198"/>
                  </a:cubicBezTo>
                  <a:cubicBezTo>
                    <a:pt x="47" y="47"/>
                    <a:pt x="47" y="47"/>
                    <a:pt x="93" y="0"/>
                  </a:cubicBezTo>
                  <a:cubicBezTo>
                    <a:pt x="47" y="47"/>
                    <a:pt x="47" y="47"/>
                    <a:pt x="0" y="198"/>
                  </a:cubicBezTo>
                  <a:cubicBezTo>
                    <a:pt x="338" y="291"/>
                    <a:pt x="675" y="384"/>
                    <a:pt x="1012" y="535"/>
                  </a:cubicBezTo>
                  <a:cubicBezTo>
                    <a:pt x="1117" y="582"/>
                    <a:pt x="1164" y="675"/>
                    <a:pt x="1257" y="733"/>
                  </a:cubicBezTo>
                  <a:cubicBezTo>
                    <a:pt x="1164" y="826"/>
                    <a:pt x="1059" y="873"/>
                    <a:pt x="919" y="966"/>
                  </a:cubicBezTo>
                  <a:lnTo>
                    <a:pt x="919" y="966"/>
                  </a:lnTo>
                  <a:lnTo>
                    <a:pt x="919" y="966"/>
                  </a:lnTo>
                  <a:cubicBezTo>
                    <a:pt x="1059" y="873"/>
                    <a:pt x="1164" y="826"/>
                    <a:pt x="1257" y="73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2592325" y="2694775"/>
              <a:ext cx="24150" cy="34050"/>
            </a:xfrm>
            <a:custGeom>
              <a:avLst/>
              <a:gdLst/>
              <a:ahLst/>
              <a:cxnLst/>
              <a:rect l="l" t="t" r="r" b="b"/>
              <a:pathLst>
                <a:path w="966" h="1362" extrusionOk="0">
                  <a:moveTo>
                    <a:pt x="966" y="1210"/>
                  </a:moveTo>
                  <a:cubicBezTo>
                    <a:pt x="873" y="1164"/>
                    <a:pt x="826" y="1024"/>
                    <a:pt x="721" y="966"/>
                  </a:cubicBezTo>
                  <a:cubicBezTo>
                    <a:pt x="489" y="827"/>
                    <a:pt x="291" y="675"/>
                    <a:pt x="0" y="536"/>
                  </a:cubicBezTo>
                  <a:cubicBezTo>
                    <a:pt x="93" y="385"/>
                    <a:pt x="198" y="198"/>
                    <a:pt x="338" y="1"/>
                  </a:cubicBezTo>
                  <a:lnTo>
                    <a:pt x="338" y="1"/>
                  </a:lnTo>
                  <a:cubicBezTo>
                    <a:pt x="198" y="198"/>
                    <a:pt x="93" y="385"/>
                    <a:pt x="0" y="536"/>
                  </a:cubicBezTo>
                  <a:cubicBezTo>
                    <a:pt x="291" y="675"/>
                    <a:pt x="489" y="827"/>
                    <a:pt x="721" y="966"/>
                  </a:cubicBezTo>
                  <a:cubicBezTo>
                    <a:pt x="826" y="1024"/>
                    <a:pt x="873" y="1164"/>
                    <a:pt x="966" y="1210"/>
                  </a:cubicBezTo>
                  <a:cubicBezTo>
                    <a:pt x="826" y="1257"/>
                    <a:pt x="721" y="1315"/>
                    <a:pt x="582" y="1362"/>
                  </a:cubicBezTo>
                  <a:lnTo>
                    <a:pt x="582" y="1362"/>
                  </a:lnTo>
                  <a:cubicBezTo>
                    <a:pt x="721" y="1315"/>
                    <a:pt x="826" y="1257"/>
                    <a:pt x="966" y="121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2606850" y="2663375"/>
              <a:ext cx="13400" cy="21825"/>
            </a:xfrm>
            <a:custGeom>
              <a:avLst/>
              <a:gdLst/>
              <a:ahLst/>
              <a:cxnLst/>
              <a:rect l="l" t="t" r="r" b="b"/>
              <a:pathLst>
                <a:path w="536" h="873" extrusionOk="0">
                  <a:moveTo>
                    <a:pt x="1" y="873"/>
                  </a:moveTo>
                  <a:cubicBezTo>
                    <a:pt x="199" y="536"/>
                    <a:pt x="385" y="245"/>
                    <a:pt x="536" y="1"/>
                  </a:cubicBezTo>
                  <a:lnTo>
                    <a:pt x="536" y="1"/>
                  </a:lnTo>
                  <a:cubicBezTo>
                    <a:pt x="385" y="245"/>
                    <a:pt x="199" y="536"/>
                    <a:pt x="1" y="87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2554800" y="2761375"/>
              <a:ext cx="83500" cy="47425"/>
            </a:xfrm>
            <a:custGeom>
              <a:avLst/>
              <a:gdLst/>
              <a:ahLst/>
              <a:cxnLst/>
              <a:rect l="l" t="t" r="r" b="b"/>
              <a:pathLst>
                <a:path w="3340" h="1897" extrusionOk="0">
                  <a:moveTo>
                    <a:pt x="1501" y="1361"/>
                  </a:moveTo>
                  <a:cubicBezTo>
                    <a:pt x="1013" y="1163"/>
                    <a:pt x="536" y="919"/>
                    <a:pt x="1" y="687"/>
                  </a:cubicBezTo>
                  <a:cubicBezTo>
                    <a:pt x="140" y="489"/>
                    <a:pt x="245" y="245"/>
                    <a:pt x="338" y="0"/>
                  </a:cubicBezTo>
                  <a:lnTo>
                    <a:pt x="338" y="0"/>
                  </a:lnTo>
                  <a:cubicBezTo>
                    <a:pt x="245" y="245"/>
                    <a:pt x="140" y="489"/>
                    <a:pt x="1" y="687"/>
                  </a:cubicBezTo>
                  <a:cubicBezTo>
                    <a:pt x="536" y="919"/>
                    <a:pt x="1013" y="1163"/>
                    <a:pt x="1501" y="1361"/>
                  </a:cubicBezTo>
                  <a:cubicBezTo>
                    <a:pt x="2036" y="1652"/>
                    <a:pt x="2618" y="1792"/>
                    <a:pt x="3246" y="1896"/>
                  </a:cubicBezTo>
                  <a:lnTo>
                    <a:pt x="3339" y="1896"/>
                  </a:lnTo>
                  <a:lnTo>
                    <a:pt x="3246" y="1896"/>
                  </a:lnTo>
                  <a:cubicBezTo>
                    <a:pt x="2618" y="1792"/>
                    <a:pt x="2036" y="1652"/>
                    <a:pt x="1501" y="136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2457675" y="2973350"/>
              <a:ext cx="187875" cy="385325"/>
            </a:xfrm>
            <a:custGeom>
              <a:avLst/>
              <a:gdLst/>
              <a:ahLst/>
              <a:cxnLst/>
              <a:rect l="l" t="t" r="r" b="b"/>
              <a:pathLst>
                <a:path w="7515" h="15413" extrusionOk="0">
                  <a:moveTo>
                    <a:pt x="5433" y="4897"/>
                  </a:moveTo>
                  <a:cubicBezTo>
                    <a:pt x="5479" y="5049"/>
                    <a:pt x="5584" y="5142"/>
                    <a:pt x="5526" y="5235"/>
                  </a:cubicBezTo>
                  <a:cubicBezTo>
                    <a:pt x="5340" y="5770"/>
                    <a:pt x="5142" y="6305"/>
                    <a:pt x="4898" y="6793"/>
                  </a:cubicBezTo>
                  <a:cubicBezTo>
                    <a:pt x="4758" y="7131"/>
                    <a:pt x="4560" y="7421"/>
                    <a:pt x="4363" y="7712"/>
                  </a:cubicBezTo>
                  <a:cubicBezTo>
                    <a:pt x="4316" y="7805"/>
                    <a:pt x="4270" y="7852"/>
                    <a:pt x="4223" y="7956"/>
                  </a:cubicBezTo>
                  <a:cubicBezTo>
                    <a:pt x="4177" y="7956"/>
                    <a:pt x="4130" y="7910"/>
                    <a:pt x="4072" y="7852"/>
                  </a:cubicBezTo>
                  <a:cubicBezTo>
                    <a:pt x="4130" y="7666"/>
                    <a:pt x="4177" y="7421"/>
                    <a:pt x="4270" y="7224"/>
                  </a:cubicBezTo>
                  <a:cubicBezTo>
                    <a:pt x="4560" y="6503"/>
                    <a:pt x="4898" y="5770"/>
                    <a:pt x="5189" y="5095"/>
                  </a:cubicBezTo>
                  <a:cubicBezTo>
                    <a:pt x="5235" y="5002"/>
                    <a:pt x="5386" y="5002"/>
                    <a:pt x="5433" y="4897"/>
                  </a:cubicBezTo>
                  <a:close/>
                  <a:moveTo>
                    <a:pt x="3839" y="8492"/>
                  </a:moveTo>
                  <a:cubicBezTo>
                    <a:pt x="3886" y="8585"/>
                    <a:pt x="3979" y="8678"/>
                    <a:pt x="3932" y="8782"/>
                  </a:cubicBezTo>
                  <a:cubicBezTo>
                    <a:pt x="3932" y="9015"/>
                    <a:pt x="3886" y="9213"/>
                    <a:pt x="3781" y="9410"/>
                  </a:cubicBezTo>
                  <a:cubicBezTo>
                    <a:pt x="3549" y="10038"/>
                    <a:pt x="3200" y="10620"/>
                    <a:pt x="2723" y="11109"/>
                  </a:cubicBezTo>
                  <a:lnTo>
                    <a:pt x="2676" y="11155"/>
                  </a:lnTo>
                  <a:cubicBezTo>
                    <a:pt x="2618" y="11155"/>
                    <a:pt x="2571" y="11155"/>
                    <a:pt x="2571" y="11109"/>
                  </a:cubicBezTo>
                  <a:cubicBezTo>
                    <a:pt x="2676" y="10864"/>
                    <a:pt x="2723" y="10574"/>
                    <a:pt x="2862" y="10329"/>
                  </a:cubicBezTo>
                  <a:cubicBezTo>
                    <a:pt x="3107" y="9748"/>
                    <a:pt x="3351" y="9213"/>
                    <a:pt x="3642" y="8678"/>
                  </a:cubicBezTo>
                  <a:cubicBezTo>
                    <a:pt x="3642" y="8631"/>
                    <a:pt x="3781" y="8585"/>
                    <a:pt x="3839" y="8492"/>
                  </a:cubicBezTo>
                  <a:close/>
                  <a:moveTo>
                    <a:pt x="6398" y="1"/>
                  </a:move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ubicBezTo>
                    <a:pt x="536" y="14982"/>
                    <a:pt x="1024" y="15180"/>
                    <a:pt x="1513" y="15412"/>
                  </a:cubicBezTo>
                  <a:cubicBezTo>
                    <a:pt x="1560" y="15226"/>
                    <a:pt x="1560" y="15028"/>
                    <a:pt x="1606" y="14889"/>
                  </a:cubicBezTo>
                  <a:cubicBezTo>
                    <a:pt x="1746" y="14447"/>
                    <a:pt x="1943" y="13958"/>
                    <a:pt x="2141" y="13528"/>
                  </a:cubicBezTo>
                  <a:cubicBezTo>
                    <a:pt x="3013" y="11632"/>
                    <a:pt x="3932" y="9794"/>
                    <a:pt x="4805" y="7910"/>
                  </a:cubicBezTo>
                  <a:cubicBezTo>
                    <a:pt x="5631" y="6212"/>
                    <a:pt x="6352" y="4467"/>
                    <a:pt x="7131" y="2769"/>
                  </a:cubicBezTo>
                  <a:cubicBezTo>
                    <a:pt x="7271" y="2432"/>
                    <a:pt x="7375" y="2141"/>
                    <a:pt x="7515" y="1745"/>
                  </a:cubicBezTo>
                  <a:lnTo>
                    <a:pt x="7515" y="1745"/>
                  </a:lnTo>
                  <a:cubicBezTo>
                    <a:pt x="7362" y="1861"/>
                    <a:pt x="7239" y="1916"/>
                    <a:pt x="7137" y="1916"/>
                  </a:cubicBezTo>
                  <a:cubicBezTo>
                    <a:pt x="6983" y="1916"/>
                    <a:pt x="6878" y="1790"/>
                    <a:pt x="6794" y="1559"/>
                  </a:cubicBezTo>
                  <a:cubicBezTo>
                    <a:pt x="6747" y="1513"/>
                    <a:pt x="6747" y="1455"/>
                    <a:pt x="6689" y="1408"/>
                  </a:cubicBezTo>
                  <a:cubicBezTo>
                    <a:pt x="6689" y="1315"/>
                    <a:pt x="6689" y="1268"/>
                    <a:pt x="6642" y="1222"/>
                  </a:cubicBezTo>
                  <a:cubicBezTo>
                    <a:pt x="6596" y="826"/>
                    <a:pt x="6503" y="443"/>
                    <a:pt x="639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2457675" y="2973350"/>
              <a:ext cx="159975" cy="369625"/>
            </a:xfrm>
            <a:custGeom>
              <a:avLst/>
              <a:gdLst/>
              <a:ahLst/>
              <a:cxnLst/>
              <a:rect l="l" t="t" r="r" b="b"/>
              <a:pathLst>
                <a:path w="6399" h="14785" extrusionOk="0">
                  <a:moveTo>
                    <a:pt x="1" y="14784"/>
                  </a:moveTo>
                  <a:cubicBezTo>
                    <a:pt x="106" y="14540"/>
                    <a:pt x="245" y="14203"/>
                    <a:pt x="350" y="13865"/>
                  </a:cubicBezTo>
                  <a:cubicBezTo>
                    <a:pt x="1560" y="11155"/>
                    <a:pt x="2769" y="8433"/>
                    <a:pt x="3979" y="5723"/>
                  </a:cubicBezTo>
                  <a:cubicBezTo>
                    <a:pt x="4653" y="4223"/>
                    <a:pt x="5293" y="2618"/>
                    <a:pt x="5921" y="1117"/>
                  </a:cubicBezTo>
                  <a:cubicBezTo>
                    <a:pt x="6061" y="733"/>
                    <a:pt x="6259" y="396"/>
                    <a:pt x="6398" y="1"/>
                  </a:cubicBezTo>
                  <a:lnTo>
                    <a:pt x="6398" y="1"/>
                  </a:ln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2431225" y="2791600"/>
              <a:ext cx="207075" cy="579275"/>
            </a:xfrm>
            <a:custGeom>
              <a:avLst/>
              <a:gdLst/>
              <a:ahLst/>
              <a:cxnLst/>
              <a:rect l="l" t="t" r="r" b="b"/>
              <a:pathLst>
                <a:path w="8283" h="23171" extrusionOk="0">
                  <a:moveTo>
                    <a:pt x="3721" y="4461"/>
                  </a:moveTo>
                  <a:cubicBezTo>
                    <a:pt x="3739" y="4461"/>
                    <a:pt x="3759" y="4463"/>
                    <a:pt x="3781" y="4467"/>
                  </a:cubicBezTo>
                  <a:cubicBezTo>
                    <a:pt x="3967" y="4514"/>
                    <a:pt x="3920" y="4758"/>
                    <a:pt x="3920" y="4898"/>
                  </a:cubicBezTo>
                  <a:cubicBezTo>
                    <a:pt x="3827" y="5526"/>
                    <a:pt x="3676" y="6061"/>
                    <a:pt x="3443" y="6643"/>
                  </a:cubicBezTo>
                  <a:cubicBezTo>
                    <a:pt x="3292" y="6980"/>
                    <a:pt x="3094" y="7271"/>
                    <a:pt x="2955" y="7620"/>
                  </a:cubicBezTo>
                  <a:lnTo>
                    <a:pt x="2908" y="7620"/>
                  </a:lnTo>
                  <a:cubicBezTo>
                    <a:pt x="2908" y="7375"/>
                    <a:pt x="2908" y="7131"/>
                    <a:pt x="2955" y="6933"/>
                  </a:cubicBezTo>
                  <a:cubicBezTo>
                    <a:pt x="3094" y="6212"/>
                    <a:pt x="3246" y="5526"/>
                    <a:pt x="3443" y="4851"/>
                  </a:cubicBezTo>
                  <a:cubicBezTo>
                    <a:pt x="3486" y="4671"/>
                    <a:pt x="3528" y="4461"/>
                    <a:pt x="3721" y="4461"/>
                  </a:cubicBezTo>
                  <a:close/>
                  <a:moveTo>
                    <a:pt x="3928" y="6665"/>
                  </a:moveTo>
                  <a:cubicBezTo>
                    <a:pt x="3957" y="6665"/>
                    <a:pt x="3989" y="6672"/>
                    <a:pt x="4025" y="6689"/>
                  </a:cubicBezTo>
                  <a:cubicBezTo>
                    <a:pt x="4118" y="6747"/>
                    <a:pt x="4165" y="6887"/>
                    <a:pt x="4258" y="6980"/>
                  </a:cubicBezTo>
                  <a:cubicBezTo>
                    <a:pt x="4118" y="7422"/>
                    <a:pt x="4025" y="7806"/>
                    <a:pt x="3874" y="8201"/>
                  </a:cubicBezTo>
                  <a:cubicBezTo>
                    <a:pt x="3836" y="8277"/>
                    <a:pt x="3697" y="8353"/>
                    <a:pt x="3597" y="8353"/>
                  </a:cubicBezTo>
                  <a:cubicBezTo>
                    <a:pt x="3574" y="8353"/>
                    <a:pt x="3553" y="8349"/>
                    <a:pt x="3536" y="8341"/>
                  </a:cubicBezTo>
                  <a:cubicBezTo>
                    <a:pt x="3443" y="8341"/>
                    <a:pt x="3339" y="8143"/>
                    <a:pt x="3385" y="8050"/>
                  </a:cubicBezTo>
                  <a:cubicBezTo>
                    <a:pt x="3443" y="7666"/>
                    <a:pt x="3583" y="7271"/>
                    <a:pt x="3676" y="6933"/>
                  </a:cubicBezTo>
                  <a:cubicBezTo>
                    <a:pt x="3724" y="6819"/>
                    <a:pt x="3795" y="6665"/>
                    <a:pt x="3928" y="6665"/>
                  </a:cubicBezTo>
                  <a:close/>
                  <a:moveTo>
                    <a:pt x="2723" y="8475"/>
                  </a:moveTo>
                  <a:cubicBezTo>
                    <a:pt x="2736" y="8475"/>
                    <a:pt x="2747" y="8480"/>
                    <a:pt x="2757" y="8492"/>
                  </a:cubicBezTo>
                  <a:cubicBezTo>
                    <a:pt x="2862" y="8492"/>
                    <a:pt x="2955" y="8631"/>
                    <a:pt x="2955" y="8678"/>
                  </a:cubicBezTo>
                  <a:cubicBezTo>
                    <a:pt x="2955" y="8969"/>
                    <a:pt x="2908" y="9260"/>
                    <a:pt x="2862" y="9550"/>
                  </a:cubicBezTo>
                  <a:cubicBezTo>
                    <a:pt x="2757" y="10283"/>
                    <a:pt x="2466" y="10911"/>
                    <a:pt x="2129" y="11539"/>
                  </a:cubicBezTo>
                  <a:cubicBezTo>
                    <a:pt x="2129" y="11586"/>
                    <a:pt x="2129" y="11586"/>
                    <a:pt x="2036" y="11632"/>
                  </a:cubicBezTo>
                  <a:cubicBezTo>
                    <a:pt x="2036" y="11446"/>
                    <a:pt x="2036" y="11249"/>
                    <a:pt x="2082" y="11109"/>
                  </a:cubicBezTo>
                  <a:cubicBezTo>
                    <a:pt x="2176" y="10376"/>
                    <a:pt x="2280" y="9655"/>
                    <a:pt x="2373" y="8969"/>
                  </a:cubicBezTo>
                  <a:cubicBezTo>
                    <a:pt x="2420" y="8829"/>
                    <a:pt x="2466" y="8678"/>
                    <a:pt x="2571" y="8585"/>
                  </a:cubicBezTo>
                  <a:cubicBezTo>
                    <a:pt x="2608" y="8548"/>
                    <a:pt x="2674" y="8475"/>
                    <a:pt x="2723" y="8475"/>
                  </a:cubicBezTo>
                  <a:close/>
                  <a:moveTo>
                    <a:pt x="4746" y="1"/>
                  </a:moveTo>
                  <a:lnTo>
                    <a:pt x="4700" y="59"/>
                  </a:lnTo>
                  <a:cubicBezTo>
                    <a:pt x="4607" y="350"/>
                    <a:pt x="4455" y="641"/>
                    <a:pt x="4362" y="932"/>
                  </a:cubicBezTo>
                  <a:cubicBezTo>
                    <a:pt x="2862" y="4851"/>
                    <a:pt x="1699" y="8829"/>
                    <a:pt x="768" y="12900"/>
                  </a:cubicBezTo>
                  <a:cubicBezTo>
                    <a:pt x="582" y="13773"/>
                    <a:pt x="629" y="14691"/>
                    <a:pt x="245" y="15564"/>
                  </a:cubicBezTo>
                  <a:cubicBezTo>
                    <a:pt x="47" y="15994"/>
                    <a:pt x="0" y="16529"/>
                    <a:pt x="0" y="17064"/>
                  </a:cubicBezTo>
                  <a:lnTo>
                    <a:pt x="0" y="17506"/>
                  </a:lnTo>
                  <a:lnTo>
                    <a:pt x="0" y="17797"/>
                  </a:lnTo>
                  <a:lnTo>
                    <a:pt x="0" y="19437"/>
                  </a:lnTo>
                  <a:lnTo>
                    <a:pt x="0" y="23171"/>
                  </a:lnTo>
                  <a:cubicBezTo>
                    <a:pt x="94" y="23078"/>
                    <a:pt x="140" y="23031"/>
                    <a:pt x="140" y="22926"/>
                  </a:cubicBezTo>
                  <a:cubicBezTo>
                    <a:pt x="338" y="22496"/>
                    <a:pt x="477" y="22008"/>
                    <a:pt x="675" y="21519"/>
                  </a:cubicBezTo>
                  <a:cubicBezTo>
                    <a:pt x="1885" y="18809"/>
                    <a:pt x="3094" y="16099"/>
                    <a:pt x="4258" y="13331"/>
                  </a:cubicBezTo>
                  <a:cubicBezTo>
                    <a:pt x="5130" y="11295"/>
                    <a:pt x="6002" y="9306"/>
                    <a:pt x="6875" y="7271"/>
                  </a:cubicBezTo>
                  <a:cubicBezTo>
                    <a:pt x="7026" y="6840"/>
                    <a:pt x="7224" y="6456"/>
                    <a:pt x="7363" y="5968"/>
                  </a:cubicBezTo>
                  <a:cubicBezTo>
                    <a:pt x="7561" y="5096"/>
                    <a:pt x="7747" y="4177"/>
                    <a:pt x="7898" y="3258"/>
                  </a:cubicBezTo>
                  <a:cubicBezTo>
                    <a:pt x="8038" y="2572"/>
                    <a:pt x="8189" y="1943"/>
                    <a:pt x="8282" y="1269"/>
                  </a:cubicBezTo>
                  <a:cubicBezTo>
                    <a:pt x="6979" y="1222"/>
                    <a:pt x="5863" y="583"/>
                    <a:pt x="4746" y="1"/>
                  </a:cubicBezTo>
                  <a:close/>
                </a:path>
              </a:pathLst>
            </a:custGeom>
            <a:solidFill>
              <a:schemeClr val="accent6"/>
            </a:solidFill>
            <a:ln w="9600" cap="flat" cmpd="sng">
              <a:solidFill>
                <a:schemeClr val="accent6"/>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7"/>
            <p:cNvSpPr/>
            <p:nvPr/>
          </p:nvSpPr>
          <p:spPr>
            <a:xfrm>
              <a:off x="2431225" y="3230400"/>
              <a:ext cx="25" cy="47150"/>
            </a:xfrm>
            <a:custGeom>
              <a:avLst/>
              <a:gdLst/>
              <a:ahLst/>
              <a:cxnLst/>
              <a:rect l="l" t="t" r="r" b="b"/>
              <a:pathLst>
                <a:path w="1" h="1886" extrusionOk="0">
                  <a:moveTo>
                    <a:pt x="0" y="1"/>
                  </a:moveTo>
                  <a:lnTo>
                    <a:pt x="0" y="245"/>
                  </a:lnTo>
                  <a:lnTo>
                    <a:pt x="0" y="1885"/>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7"/>
            <p:cNvSpPr/>
            <p:nvPr/>
          </p:nvSpPr>
          <p:spPr>
            <a:xfrm>
              <a:off x="2443150" y="3352825"/>
              <a:ext cx="123600" cy="84650"/>
            </a:xfrm>
            <a:custGeom>
              <a:avLst/>
              <a:gdLst/>
              <a:ahLst/>
              <a:cxnLst/>
              <a:rect l="l" t="t" r="r" b="b"/>
              <a:pathLst>
                <a:path w="4944" h="3386" extrusionOk="0">
                  <a:moveTo>
                    <a:pt x="442" y="1"/>
                  </a:move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513" y="3385"/>
                  </a:lnTo>
                  <a:cubicBezTo>
                    <a:pt x="4606" y="3292"/>
                    <a:pt x="4653" y="3141"/>
                    <a:pt x="4711" y="3048"/>
                  </a:cubicBezTo>
                  <a:cubicBezTo>
                    <a:pt x="4944" y="2420"/>
                    <a:pt x="4897" y="2373"/>
                    <a:pt x="4362" y="1978"/>
                  </a:cubicBezTo>
                  <a:cubicBezTo>
                    <a:pt x="4316" y="1931"/>
                    <a:pt x="4223" y="1931"/>
                    <a:pt x="4176" y="1885"/>
                  </a:cubicBezTo>
                  <a:cubicBezTo>
                    <a:pt x="3304" y="1303"/>
                    <a:pt x="2385" y="815"/>
                    <a:pt x="1454" y="431"/>
                  </a:cubicBezTo>
                  <a:cubicBezTo>
                    <a:pt x="1117" y="291"/>
                    <a:pt x="780" y="140"/>
                    <a:pt x="442"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2443150" y="3352825"/>
              <a:ext cx="107900" cy="82325"/>
            </a:xfrm>
            <a:custGeom>
              <a:avLst/>
              <a:gdLst/>
              <a:ahLst/>
              <a:cxnLst/>
              <a:rect l="l" t="t" r="r" b="b"/>
              <a:pathLst>
                <a:path w="4316" h="3293" extrusionOk="0">
                  <a:moveTo>
                    <a:pt x="4269" y="3292"/>
                  </a:moveTo>
                  <a:cubicBezTo>
                    <a:pt x="4316" y="3199"/>
                    <a:pt x="4269" y="3048"/>
                    <a:pt x="4223" y="3001"/>
                  </a:cubicBezTo>
                  <a:cubicBezTo>
                    <a:pt x="3978" y="2757"/>
                    <a:pt x="3688" y="2513"/>
                    <a:pt x="3397" y="2373"/>
                  </a:cubicBezTo>
                  <a:cubicBezTo>
                    <a:pt x="2385" y="1745"/>
                    <a:pt x="1268" y="1257"/>
                    <a:pt x="0" y="1059"/>
                  </a:cubicBezTo>
                  <a:cubicBezTo>
                    <a:pt x="152" y="675"/>
                    <a:pt x="291" y="384"/>
                    <a:pt x="442" y="1"/>
                  </a:cubicBezTo>
                  <a:lnTo>
                    <a:pt x="442" y="1"/>
                  </a:ln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269" y="3292"/>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2431225" y="3387725"/>
              <a:ext cx="124775" cy="78825"/>
            </a:xfrm>
            <a:custGeom>
              <a:avLst/>
              <a:gdLst/>
              <a:ahLst/>
              <a:cxnLst/>
              <a:rect l="l" t="t" r="r" b="b"/>
              <a:pathLst>
                <a:path w="4991" h="3153" extrusionOk="0">
                  <a:moveTo>
                    <a:pt x="291" y="0"/>
                  </a:moveTo>
                  <a:lnTo>
                    <a:pt x="291" y="58"/>
                  </a:lnTo>
                  <a:cubicBezTo>
                    <a:pt x="245" y="58"/>
                    <a:pt x="245" y="105"/>
                    <a:pt x="245" y="152"/>
                  </a:cubicBezTo>
                  <a:cubicBezTo>
                    <a:pt x="187" y="152"/>
                    <a:pt x="187" y="152"/>
                    <a:pt x="187" y="198"/>
                  </a:cubicBezTo>
                  <a:lnTo>
                    <a:pt x="140" y="198"/>
                  </a:lnTo>
                  <a:cubicBezTo>
                    <a:pt x="140" y="291"/>
                    <a:pt x="94" y="349"/>
                    <a:pt x="47" y="396"/>
                  </a:cubicBezTo>
                  <a:cubicBezTo>
                    <a:pt x="47" y="442"/>
                    <a:pt x="0" y="442"/>
                    <a:pt x="0" y="489"/>
                  </a:cubicBezTo>
                  <a:lnTo>
                    <a:pt x="0" y="687"/>
                  </a:lnTo>
                  <a:cubicBezTo>
                    <a:pt x="47" y="733"/>
                    <a:pt x="94" y="733"/>
                    <a:pt x="140" y="733"/>
                  </a:cubicBezTo>
                  <a:cubicBezTo>
                    <a:pt x="1745" y="1268"/>
                    <a:pt x="3292" y="1803"/>
                    <a:pt x="4502" y="3152"/>
                  </a:cubicBezTo>
                  <a:cubicBezTo>
                    <a:pt x="4653" y="2769"/>
                    <a:pt x="4839" y="2385"/>
                    <a:pt x="4990" y="1989"/>
                  </a:cubicBezTo>
                  <a:lnTo>
                    <a:pt x="4746" y="1896"/>
                  </a:lnTo>
                  <a:lnTo>
                    <a:pt x="4746" y="1989"/>
                  </a:lnTo>
                  <a:cubicBezTo>
                    <a:pt x="4713" y="2022"/>
                    <a:pt x="4681" y="2060"/>
                    <a:pt x="4648" y="2060"/>
                  </a:cubicBezTo>
                  <a:cubicBezTo>
                    <a:pt x="4634" y="2060"/>
                    <a:pt x="4620" y="2053"/>
                    <a:pt x="4607" y="2036"/>
                  </a:cubicBezTo>
                  <a:cubicBezTo>
                    <a:pt x="4502" y="2036"/>
                    <a:pt x="4455" y="1989"/>
                    <a:pt x="4362" y="1943"/>
                  </a:cubicBezTo>
                  <a:cubicBezTo>
                    <a:pt x="3874" y="1512"/>
                    <a:pt x="3292" y="1268"/>
                    <a:pt x="2757" y="931"/>
                  </a:cubicBezTo>
                  <a:cubicBezTo>
                    <a:pt x="1989" y="489"/>
                    <a:pt x="1117" y="349"/>
                    <a:pt x="291"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7"/>
            <p:cNvSpPr/>
            <p:nvPr/>
          </p:nvSpPr>
          <p:spPr>
            <a:xfrm>
              <a:off x="2431225" y="3399925"/>
              <a:ext cx="25" cy="4975"/>
            </a:xfrm>
            <a:custGeom>
              <a:avLst/>
              <a:gdLst/>
              <a:ahLst/>
              <a:cxnLst/>
              <a:rect l="l" t="t" r="r" b="b"/>
              <a:pathLst>
                <a:path w="1" h="199" extrusionOk="0">
                  <a:moveTo>
                    <a:pt x="0" y="1"/>
                  </a:moveTo>
                  <a:lnTo>
                    <a:pt x="0" y="1"/>
                  </a:lnTo>
                  <a:lnTo>
                    <a:pt x="0" y="94"/>
                  </a:lnTo>
                  <a:lnTo>
                    <a:pt x="0" y="94"/>
                  </a:lnTo>
                  <a:lnTo>
                    <a:pt x="0" y="199"/>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7"/>
            <p:cNvSpPr/>
            <p:nvPr/>
          </p:nvSpPr>
          <p:spPr>
            <a:xfrm>
              <a:off x="2546375" y="3435125"/>
              <a:ext cx="3525" cy="4950"/>
            </a:xfrm>
            <a:custGeom>
              <a:avLst/>
              <a:gdLst/>
              <a:ahLst/>
              <a:cxnLst/>
              <a:rect l="l" t="t" r="r" b="b"/>
              <a:pathLst>
                <a:path w="141" h="198" extrusionOk="0">
                  <a:moveTo>
                    <a:pt x="140" y="93"/>
                  </a:moveTo>
                  <a:lnTo>
                    <a:pt x="140" y="0"/>
                  </a:lnTo>
                  <a:lnTo>
                    <a:pt x="140" y="0"/>
                  </a:lnTo>
                  <a:lnTo>
                    <a:pt x="140" y="93"/>
                  </a:lnTo>
                  <a:cubicBezTo>
                    <a:pt x="94" y="140"/>
                    <a:pt x="47" y="198"/>
                    <a:pt x="1" y="140"/>
                  </a:cubicBezTo>
                  <a:cubicBezTo>
                    <a:pt x="47" y="198"/>
                    <a:pt x="94" y="140"/>
                    <a:pt x="140" y="9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2438500" y="3387725"/>
              <a:ext cx="25" cy="1475"/>
            </a:xfrm>
            <a:custGeom>
              <a:avLst/>
              <a:gdLst/>
              <a:ahLst/>
              <a:cxnLst/>
              <a:rect l="l" t="t" r="r" b="b"/>
              <a:pathLst>
                <a:path w="1" h="59" extrusionOk="0">
                  <a:moveTo>
                    <a:pt x="0" y="0"/>
                  </a:moveTo>
                  <a:lnTo>
                    <a:pt x="0" y="58"/>
                  </a:lnTo>
                  <a:lnTo>
                    <a:pt x="0"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2431225" y="3404875"/>
              <a:ext cx="3525" cy="1200"/>
            </a:xfrm>
            <a:custGeom>
              <a:avLst/>
              <a:gdLst/>
              <a:ahLst/>
              <a:cxnLst/>
              <a:rect l="l" t="t" r="r" b="b"/>
              <a:pathLst>
                <a:path w="141" h="48" extrusionOk="0">
                  <a:moveTo>
                    <a:pt x="0" y="1"/>
                  </a:moveTo>
                  <a:lnTo>
                    <a:pt x="0" y="1"/>
                  </a:lnTo>
                  <a:cubicBezTo>
                    <a:pt x="47" y="47"/>
                    <a:pt x="94" y="47"/>
                    <a:pt x="140" y="47"/>
                  </a:cubicBezTo>
                  <a:lnTo>
                    <a:pt x="140" y="47"/>
                  </a:lnTo>
                  <a:lnTo>
                    <a:pt x="140" y="47"/>
                  </a:lnTo>
                  <a:cubicBezTo>
                    <a:pt x="94" y="47"/>
                    <a:pt x="47" y="47"/>
                    <a:pt x="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2430050" y="3415625"/>
              <a:ext cx="109075" cy="128575"/>
            </a:xfrm>
            <a:custGeom>
              <a:avLst/>
              <a:gdLst/>
              <a:ahLst/>
              <a:cxnLst/>
              <a:rect l="l" t="t" r="r" b="b"/>
              <a:pathLst>
                <a:path w="4363" h="5143" extrusionOk="0">
                  <a:moveTo>
                    <a:pt x="1350" y="1315"/>
                  </a:moveTo>
                  <a:cubicBezTo>
                    <a:pt x="1501" y="1315"/>
                    <a:pt x="1746" y="1560"/>
                    <a:pt x="1746" y="1746"/>
                  </a:cubicBezTo>
                  <a:cubicBezTo>
                    <a:pt x="1746" y="1943"/>
                    <a:pt x="1594" y="2083"/>
                    <a:pt x="1397" y="2083"/>
                  </a:cubicBezTo>
                  <a:cubicBezTo>
                    <a:pt x="1211" y="2083"/>
                    <a:pt x="1059" y="1943"/>
                    <a:pt x="1059" y="1699"/>
                  </a:cubicBezTo>
                  <a:cubicBezTo>
                    <a:pt x="1059" y="1501"/>
                    <a:pt x="1211" y="1315"/>
                    <a:pt x="1350" y="1315"/>
                  </a:cubicBezTo>
                  <a:close/>
                  <a:moveTo>
                    <a:pt x="2374" y="1943"/>
                  </a:moveTo>
                  <a:cubicBezTo>
                    <a:pt x="2618" y="1990"/>
                    <a:pt x="2804" y="2234"/>
                    <a:pt x="2804" y="2432"/>
                  </a:cubicBezTo>
                  <a:cubicBezTo>
                    <a:pt x="2804" y="2665"/>
                    <a:pt x="2665" y="2816"/>
                    <a:pt x="2269" y="2816"/>
                  </a:cubicBezTo>
                  <a:cubicBezTo>
                    <a:pt x="2223" y="3153"/>
                    <a:pt x="2083" y="3304"/>
                    <a:pt x="1839" y="3304"/>
                  </a:cubicBezTo>
                  <a:cubicBezTo>
                    <a:pt x="1641" y="3246"/>
                    <a:pt x="1501" y="3107"/>
                    <a:pt x="1501" y="2909"/>
                  </a:cubicBezTo>
                  <a:cubicBezTo>
                    <a:pt x="1501" y="2618"/>
                    <a:pt x="1641" y="2478"/>
                    <a:pt x="1932" y="2478"/>
                  </a:cubicBezTo>
                  <a:cubicBezTo>
                    <a:pt x="2036" y="2281"/>
                    <a:pt x="2129" y="2141"/>
                    <a:pt x="2223" y="1990"/>
                  </a:cubicBezTo>
                  <a:cubicBezTo>
                    <a:pt x="2223" y="1943"/>
                    <a:pt x="2327" y="1943"/>
                    <a:pt x="2374" y="1943"/>
                  </a:cubicBezTo>
                  <a:close/>
                  <a:moveTo>
                    <a:pt x="1153" y="3561"/>
                  </a:moveTo>
                  <a:cubicBezTo>
                    <a:pt x="1633" y="3561"/>
                    <a:pt x="2363" y="3881"/>
                    <a:pt x="2560" y="4177"/>
                  </a:cubicBezTo>
                  <a:cubicBezTo>
                    <a:pt x="2533" y="4185"/>
                    <a:pt x="2497" y="4189"/>
                    <a:pt x="2455" y="4189"/>
                  </a:cubicBezTo>
                  <a:cubicBezTo>
                    <a:pt x="2046" y="4189"/>
                    <a:pt x="1004" y="3806"/>
                    <a:pt x="920" y="3595"/>
                  </a:cubicBezTo>
                  <a:cubicBezTo>
                    <a:pt x="986" y="3572"/>
                    <a:pt x="1065" y="3561"/>
                    <a:pt x="1153" y="3561"/>
                  </a:cubicBezTo>
                  <a:close/>
                  <a:moveTo>
                    <a:pt x="47" y="1"/>
                  </a:moveTo>
                  <a:lnTo>
                    <a:pt x="47" y="245"/>
                  </a:lnTo>
                  <a:cubicBezTo>
                    <a:pt x="47" y="1699"/>
                    <a:pt x="47" y="3153"/>
                    <a:pt x="1" y="4654"/>
                  </a:cubicBezTo>
                  <a:lnTo>
                    <a:pt x="292" y="4654"/>
                  </a:lnTo>
                  <a:cubicBezTo>
                    <a:pt x="292" y="4607"/>
                    <a:pt x="292" y="4514"/>
                    <a:pt x="338" y="4514"/>
                  </a:cubicBezTo>
                  <a:cubicBezTo>
                    <a:pt x="338" y="4491"/>
                    <a:pt x="362" y="4479"/>
                    <a:pt x="391" y="4479"/>
                  </a:cubicBezTo>
                  <a:cubicBezTo>
                    <a:pt x="420" y="4479"/>
                    <a:pt x="455" y="4491"/>
                    <a:pt x="478" y="4514"/>
                  </a:cubicBezTo>
                  <a:cubicBezTo>
                    <a:pt x="1164" y="4944"/>
                    <a:pt x="1978" y="4898"/>
                    <a:pt x="2711" y="5049"/>
                  </a:cubicBezTo>
                  <a:cubicBezTo>
                    <a:pt x="2909" y="5095"/>
                    <a:pt x="3048" y="5095"/>
                    <a:pt x="3200" y="5142"/>
                  </a:cubicBezTo>
                  <a:lnTo>
                    <a:pt x="3293" y="5142"/>
                  </a:lnTo>
                  <a:lnTo>
                    <a:pt x="3293" y="5049"/>
                  </a:lnTo>
                  <a:cubicBezTo>
                    <a:pt x="3537" y="4316"/>
                    <a:pt x="3828" y="3642"/>
                    <a:pt x="4072" y="2909"/>
                  </a:cubicBezTo>
                  <a:cubicBezTo>
                    <a:pt x="4165" y="2723"/>
                    <a:pt x="4258" y="2478"/>
                    <a:pt x="4363" y="2281"/>
                  </a:cubicBezTo>
                  <a:cubicBezTo>
                    <a:pt x="3921" y="2188"/>
                    <a:pt x="3583" y="1897"/>
                    <a:pt x="3200" y="1606"/>
                  </a:cubicBezTo>
                  <a:cubicBezTo>
                    <a:pt x="2711" y="1269"/>
                    <a:pt x="2223" y="978"/>
                    <a:pt x="1641" y="734"/>
                  </a:cubicBezTo>
                  <a:cubicBezTo>
                    <a:pt x="1211" y="583"/>
                    <a:pt x="815" y="338"/>
                    <a:pt x="431" y="152"/>
                  </a:cubicBezTo>
                  <a:cubicBezTo>
                    <a:pt x="338" y="106"/>
                    <a:pt x="187" y="47"/>
                    <a:pt x="47"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2431225" y="3415625"/>
              <a:ext cx="25" cy="6150"/>
            </a:xfrm>
            <a:custGeom>
              <a:avLst/>
              <a:gdLst/>
              <a:ahLst/>
              <a:cxnLst/>
              <a:rect l="l" t="t" r="r" b="b"/>
              <a:pathLst>
                <a:path w="1" h="246" extrusionOk="0">
                  <a:moveTo>
                    <a:pt x="0" y="199"/>
                  </a:moveTo>
                  <a:lnTo>
                    <a:pt x="0" y="245"/>
                  </a:lnTo>
                  <a:lnTo>
                    <a:pt x="0" y="1"/>
                  </a:lnTo>
                  <a:lnTo>
                    <a:pt x="0" y="1"/>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2431225" y="3086175"/>
              <a:ext cx="25" cy="27950"/>
            </a:xfrm>
            <a:custGeom>
              <a:avLst/>
              <a:gdLst/>
              <a:ahLst/>
              <a:cxnLst/>
              <a:rect l="l" t="t" r="r" b="b"/>
              <a:pathLst>
                <a:path w="1" h="1118" extrusionOk="0">
                  <a:moveTo>
                    <a:pt x="0" y="1013"/>
                  </a:moveTo>
                  <a:lnTo>
                    <a:pt x="0" y="1117"/>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2431225" y="2893375"/>
              <a:ext cx="65450" cy="255925"/>
            </a:xfrm>
            <a:custGeom>
              <a:avLst/>
              <a:gdLst/>
              <a:ahLst/>
              <a:cxnLst/>
              <a:rect l="l" t="t" r="r" b="b"/>
              <a:pathLst>
                <a:path w="2618" h="10237" extrusionOk="0">
                  <a:moveTo>
                    <a:pt x="2618" y="1"/>
                  </a:moveTo>
                  <a:cubicBezTo>
                    <a:pt x="2571" y="1"/>
                    <a:pt x="2513" y="59"/>
                    <a:pt x="2513" y="106"/>
                  </a:cubicBezTo>
                  <a:cubicBezTo>
                    <a:pt x="1931" y="873"/>
                    <a:pt x="1350" y="1653"/>
                    <a:pt x="826" y="2478"/>
                  </a:cubicBezTo>
                  <a:cubicBezTo>
                    <a:pt x="629" y="2676"/>
                    <a:pt x="477" y="2909"/>
                    <a:pt x="291" y="3060"/>
                  </a:cubicBezTo>
                  <a:cubicBezTo>
                    <a:pt x="245" y="3060"/>
                    <a:pt x="245" y="3060"/>
                    <a:pt x="245" y="3107"/>
                  </a:cubicBezTo>
                  <a:cubicBezTo>
                    <a:pt x="187" y="3107"/>
                    <a:pt x="187" y="3107"/>
                    <a:pt x="140" y="3153"/>
                  </a:cubicBezTo>
                  <a:cubicBezTo>
                    <a:pt x="94" y="3153"/>
                    <a:pt x="47" y="3153"/>
                    <a:pt x="0" y="3200"/>
                  </a:cubicBezTo>
                  <a:lnTo>
                    <a:pt x="0" y="7666"/>
                  </a:lnTo>
                  <a:lnTo>
                    <a:pt x="0" y="7713"/>
                  </a:lnTo>
                  <a:lnTo>
                    <a:pt x="0" y="10237"/>
                  </a:lnTo>
                  <a:cubicBezTo>
                    <a:pt x="535" y="6794"/>
                    <a:pt x="1547" y="3397"/>
                    <a:pt x="261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2431225" y="2973350"/>
              <a:ext cx="25" cy="111700"/>
            </a:xfrm>
            <a:custGeom>
              <a:avLst/>
              <a:gdLst/>
              <a:ahLst/>
              <a:cxnLst/>
              <a:rect l="l" t="t" r="r" b="b"/>
              <a:pathLst>
                <a:path w="1" h="4468" extrusionOk="0">
                  <a:moveTo>
                    <a:pt x="0" y="1"/>
                  </a:moveTo>
                  <a:lnTo>
                    <a:pt x="0" y="1"/>
                  </a:lnTo>
                  <a:lnTo>
                    <a:pt x="0" y="4467"/>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2438500" y="2893375"/>
              <a:ext cx="58175" cy="76525"/>
            </a:xfrm>
            <a:custGeom>
              <a:avLst/>
              <a:gdLst/>
              <a:ahLst/>
              <a:cxnLst/>
              <a:rect l="l" t="t" r="r" b="b"/>
              <a:pathLst>
                <a:path w="2327" h="3061" extrusionOk="0">
                  <a:moveTo>
                    <a:pt x="535" y="2478"/>
                  </a:moveTo>
                  <a:cubicBezTo>
                    <a:pt x="1059" y="1653"/>
                    <a:pt x="1640" y="873"/>
                    <a:pt x="2222" y="106"/>
                  </a:cubicBezTo>
                  <a:cubicBezTo>
                    <a:pt x="2222" y="59"/>
                    <a:pt x="2280" y="1"/>
                    <a:pt x="2327" y="1"/>
                  </a:cubicBezTo>
                  <a:lnTo>
                    <a:pt x="2327" y="1"/>
                  </a:lnTo>
                  <a:cubicBezTo>
                    <a:pt x="2280" y="1"/>
                    <a:pt x="2222" y="59"/>
                    <a:pt x="2222" y="106"/>
                  </a:cubicBezTo>
                  <a:cubicBezTo>
                    <a:pt x="1640" y="873"/>
                    <a:pt x="1059" y="1653"/>
                    <a:pt x="535" y="2478"/>
                  </a:cubicBezTo>
                  <a:cubicBezTo>
                    <a:pt x="338" y="2676"/>
                    <a:pt x="186" y="2909"/>
                    <a:pt x="0" y="3060"/>
                  </a:cubicBezTo>
                  <a:cubicBezTo>
                    <a:pt x="186" y="2909"/>
                    <a:pt x="338" y="2676"/>
                    <a:pt x="535" y="2478"/>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2431225" y="3086175"/>
              <a:ext cx="25" cy="63125"/>
            </a:xfrm>
            <a:custGeom>
              <a:avLst/>
              <a:gdLst/>
              <a:ahLst/>
              <a:cxnLst/>
              <a:rect l="l" t="t" r="r" b="b"/>
              <a:pathLst>
                <a:path w="1" h="2525" extrusionOk="0">
                  <a:moveTo>
                    <a:pt x="0" y="1117"/>
                  </a:moveTo>
                  <a:lnTo>
                    <a:pt x="0" y="2525"/>
                  </a:lnTo>
                  <a:lnTo>
                    <a:pt x="0" y="2525"/>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967400" y="2128925"/>
              <a:ext cx="185550" cy="168375"/>
            </a:xfrm>
            <a:custGeom>
              <a:avLst/>
              <a:gdLst/>
              <a:ahLst/>
              <a:cxnLst/>
              <a:rect l="l" t="t" r="r" b="b"/>
              <a:pathLst>
                <a:path w="7422" h="6735" extrusionOk="0">
                  <a:moveTo>
                    <a:pt x="4421" y="0"/>
                  </a:moveTo>
                  <a:cubicBezTo>
                    <a:pt x="4316" y="47"/>
                    <a:pt x="4316" y="105"/>
                    <a:pt x="4269" y="198"/>
                  </a:cubicBezTo>
                  <a:cubicBezTo>
                    <a:pt x="3734" y="977"/>
                    <a:pt x="3258" y="1745"/>
                    <a:pt x="2722" y="2478"/>
                  </a:cubicBezTo>
                  <a:cubicBezTo>
                    <a:pt x="2622" y="2602"/>
                    <a:pt x="2526" y="2710"/>
                    <a:pt x="2401" y="2710"/>
                  </a:cubicBezTo>
                  <a:cubicBezTo>
                    <a:pt x="2339" y="2710"/>
                    <a:pt x="2269" y="2683"/>
                    <a:pt x="2187" y="2617"/>
                  </a:cubicBezTo>
                  <a:cubicBezTo>
                    <a:pt x="2187" y="2602"/>
                    <a:pt x="2177" y="2596"/>
                    <a:pt x="2161" y="2596"/>
                  </a:cubicBezTo>
                  <a:cubicBezTo>
                    <a:pt x="2129" y="2596"/>
                    <a:pt x="2075" y="2617"/>
                    <a:pt x="2036" y="2617"/>
                  </a:cubicBezTo>
                  <a:cubicBezTo>
                    <a:pt x="1606" y="2571"/>
                    <a:pt x="1222" y="2571"/>
                    <a:pt x="827" y="2571"/>
                  </a:cubicBezTo>
                  <a:lnTo>
                    <a:pt x="1" y="2571"/>
                  </a:lnTo>
                  <a:cubicBezTo>
                    <a:pt x="59" y="2664"/>
                    <a:pt x="59" y="2722"/>
                    <a:pt x="105" y="2768"/>
                  </a:cubicBezTo>
                  <a:cubicBezTo>
                    <a:pt x="443" y="3152"/>
                    <a:pt x="827" y="3489"/>
                    <a:pt x="1164" y="3885"/>
                  </a:cubicBezTo>
                  <a:cubicBezTo>
                    <a:pt x="1315" y="4025"/>
                    <a:pt x="1455" y="4176"/>
                    <a:pt x="1559" y="4315"/>
                  </a:cubicBezTo>
                  <a:cubicBezTo>
                    <a:pt x="1606" y="4408"/>
                    <a:pt x="1652" y="4606"/>
                    <a:pt x="1606" y="4606"/>
                  </a:cubicBezTo>
                  <a:cubicBezTo>
                    <a:pt x="1315" y="4850"/>
                    <a:pt x="1408" y="5141"/>
                    <a:pt x="1315" y="5432"/>
                  </a:cubicBezTo>
                  <a:cubicBezTo>
                    <a:pt x="1222" y="5816"/>
                    <a:pt x="1117" y="6258"/>
                    <a:pt x="1024" y="6735"/>
                  </a:cubicBezTo>
                  <a:cubicBezTo>
                    <a:pt x="1164" y="6642"/>
                    <a:pt x="1222" y="6595"/>
                    <a:pt x="1269" y="6549"/>
                  </a:cubicBezTo>
                  <a:cubicBezTo>
                    <a:pt x="1897" y="6153"/>
                    <a:pt x="2478" y="5769"/>
                    <a:pt x="3106" y="5432"/>
                  </a:cubicBezTo>
                  <a:cubicBezTo>
                    <a:pt x="3161" y="5377"/>
                    <a:pt x="3251" y="5355"/>
                    <a:pt x="3335" y="5355"/>
                  </a:cubicBezTo>
                  <a:cubicBezTo>
                    <a:pt x="3395" y="5355"/>
                    <a:pt x="3452" y="5366"/>
                    <a:pt x="3490" y="5385"/>
                  </a:cubicBezTo>
                  <a:cubicBezTo>
                    <a:pt x="3734" y="5525"/>
                    <a:pt x="3932" y="5676"/>
                    <a:pt x="4176" y="5816"/>
                  </a:cubicBezTo>
                  <a:cubicBezTo>
                    <a:pt x="4560" y="6107"/>
                    <a:pt x="4944" y="6444"/>
                    <a:pt x="5340" y="6735"/>
                  </a:cubicBezTo>
                  <a:cubicBezTo>
                    <a:pt x="5340" y="6735"/>
                    <a:pt x="5386" y="6688"/>
                    <a:pt x="5433" y="6688"/>
                  </a:cubicBezTo>
                  <a:cubicBezTo>
                    <a:pt x="5293" y="6153"/>
                    <a:pt x="5188" y="5676"/>
                    <a:pt x="5095" y="5141"/>
                  </a:cubicBezTo>
                  <a:cubicBezTo>
                    <a:pt x="5049" y="4943"/>
                    <a:pt x="4944" y="4804"/>
                    <a:pt x="4944" y="4606"/>
                  </a:cubicBezTo>
                  <a:cubicBezTo>
                    <a:pt x="4944" y="4513"/>
                    <a:pt x="5049" y="4408"/>
                    <a:pt x="5142" y="4315"/>
                  </a:cubicBezTo>
                  <a:cubicBezTo>
                    <a:pt x="5188" y="4269"/>
                    <a:pt x="5340" y="4269"/>
                    <a:pt x="5386" y="4222"/>
                  </a:cubicBezTo>
                  <a:cubicBezTo>
                    <a:pt x="5770" y="3978"/>
                    <a:pt x="6165" y="3734"/>
                    <a:pt x="6549" y="3443"/>
                  </a:cubicBezTo>
                  <a:cubicBezTo>
                    <a:pt x="6840" y="3245"/>
                    <a:pt x="7131" y="3013"/>
                    <a:pt x="7422" y="2768"/>
                  </a:cubicBezTo>
                  <a:cubicBezTo>
                    <a:pt x="7375" y="2768"/>
                    <a:pt x="7375" y="2722"/>
                    <a:pt x="7329" y="2722"/>
                  </a:cubicBezTo>
                  <a:cubicBezTo>
                    <a:pt x="6689" y="2722"/>
                    <a:pt x="6014" y="2664"/>
                    <a:pt x="5386" y="2617"/>
                  </a:cubicBezTo>
                  <a:cubicBezTo>
                    <a:pt x="5340" y="2617"/>
                    <a:pt x="5293" y="2617"/>
                    <a:pt x="5235" y="2664"/>
                  </a:cubicBezTo>
                  <a:cubicBezTo>
                    <a:pt x="5170" y="2700"/>
                    <a:pt x="5110" y="2718"/>
                    <a:pt x="5057" y="2718"/>
                  </a:cubicBezTo>
                  <a:cubicBezTo>
                    <a:pt x="4957" y="2718"/>
                    <a:pt x="4881" y="2653"/>
                    <a:pt x="4851" y="2524"/>
                  </a:cubicBezTo>
                  <a:cubicBezTo>
                    <a:pt x="4758" y="2280"/>
                    <a:pt x="4711" y="2036"/>
                    <a:pt x="4653" y="1791"/>
                  </a:cubicBezTo>
                  <a:cubicBezTo>
                    <a:pt x="4607" y="1163"/>
                    <a:pt x="4514" y="582"/>
                    <a:pt x="4421" y="0"/>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872900" y="2666875"/>
              <a:ext cx="23275" cy="21300"/>
            </a:xfrm>
            <a:custGeom>
              <a:avLst/>
              <a:gdLst/>
              <a:ahLst/>
              <a:cxnLst/>
              <a:rect l="l" t="t" r="r" b="b"/>
              <a:pathLst>
                <a:path w="931" h="852" extrusionOk="0">
                  <a:moveTo>
                    <a:pt x="396" y="0"/>
                  </a:moveTo>
                  <a:lnTo>
                    <a:pt x="396" y="0"/>
                  </a:lnTo>
                  <a:cubicBezTo>
                    <a:pt x="398" y="3"/>
                    <a:pt x="401" y="6"/>
                    <a:pt x="404" y="8"/>
                  </a:cubicBezTo>
                  <a:lnTo>
                    <a:pt x="404" y="8"/>
                  </a:lnTo>
                  <a:cubicBezTo>
                    <a:pt x="401" y="6"/>
                    <a:pt x="399" y="3"/>
                    <a:pt x="396" y="0"/>
                  </a:cubicBezTo>
                  <a:close/>
                  <a:moveTo>
                    <a:pt x="404" y="8"/>
                  </a:moveTo>
                  <a:cubicBezTo>
                    <a:pt x="443" y="53"/>
                    <a:pt x="445" y="108"/>
                    <a:pt x="489" y="151"/>
                  </a:cubicBezTo>
                  <a:cubicBezTo>
                    <a:pt x="396" y="198"/>
                    <a:pt x="245" y="198"/>
                    <a:pt x="152" y="291"/>
                  </a:cubicBezTo>
                  <a:cubicBezTo>
                    <a:pt x="0" y="396"/>
                    <a:pt x="0" y="535"/>
                    <a:pt x="59" y="686"/>
                  </a:cubicBezTo>
                  <a:cubicBezTo>
                    <a:pt x="121" y="810"/>
                    <a:pt x="203" y="852"/>
                    <a:pt x="296" y="852"/>
                  </a:cubicBezTo>
                  <a:cubicBezTo>
                    <a:pt x="343" y="852"/>
                    <a:pt x="392" y="841"/>
                    <a:pt x="442" y="826"/>
                  </a:cubicBezTo>
                  <a:cubicBezTo>
                    <a:pt x="536" y="779"/>
                    <a:pt x="687" y="733"/>
                    <a:pt x="780" y="628"/>
                  </a:cubicBezTo>
                  <a:cubicBezTo>
                    <a:pt x="931" y="582"/>
                    <a:pt x="931" y="489"/>
                    <a:pt x="826" y="396"/>
                  </a:cubicBezTo>
                  <a:cubicBezTo>
                    <a:pt x="689" y="247"/>
                    <a:pt x="541" y="155"/>
                    <a:pt x="404" y="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730125" y="2339725"/>
              <a:ext cx="1688900" cy="1231225"/>
            </a:xfrm>
            <a:custGeom>
              <a:avLst/>
              <a:gdLst/>
              <a:ahLst/>
              <a:cxnLst/>
              <a:rect l="l" t="t" r="r" b="b"/>
              <a:pathLst>
                <a:path w="67556" h="49249" extrusionOk="0">
                  <a:moveTo>
                    <a:pt x="5037" y="852"/>
                  </a:moveTo>
                  <a:cubicBezTo>
                    <a:pt x="5425" y="852"/>
                    <a:pt x="5812" y="873"/>
                    <a:pt x="6200" y="873"/>
                  </a:cubicBezTo>
                  <a:cubicBezTo>
                    <a:pt x="7072" y="873"/>
                    <a:pt x="7991" y="920"/>
                    <a:pt x="8864" y="920"/>
                  </a:cubicBezTo>
                  <a:cubicBezTo>
                    <a:pt x="10178" y="1024"/>
                    <a:pt x="11481" y="1117"/>
                    <a:pt x="12749" y="1164"/>
                  </a:cubicBezTo>
                  <a:lnTo>
                    <a:pt x="16575" y="1164"/>
                  </a:lnTo>
                  <a:cubicBezTo>
                    <a:pt x="16668" y="1164"/>
                    <a:pt x="16761" y="1164"/>
                    <a:pt x="16913" y="1210"/>
                  </a:cubicBezTo>
                  <a:cubicBezTo>
                    <a:pt x="16913" y="1210"/>
                    <a:pt x="16866" y="1210"/>
                    <a:pt x="16866" y="1269"/>
                  </a:cubicBezTo>
                  <a:cubicBezTo>
                    <a:pt x="16378" y="1315"/>
                    <a:pt x="15889" y="1362"/>
                    <a:pt x="15412" y="1408"/>
                  </a:cubicBezTo>
                  <a:cubicBezTo>
                    <a:pt x="14866" y="1467"/>
                    <a:pt x="14321" y="1487"/>
                    <a:pt x="13775" y="1487"/>
                  </a:cubicBezTo>
                  <a:cubicBezTo>
                    <a:pt x="12913" y="1487"/>
                    <a:pt x="12052" y="1437"/>
                    <a:pt x="11190" y="1408"/>
                  </a:cubicBezTo>
                  <a:cubicBezTo>
                    <a:pt x="8968" y="1315"/>
                    <a:pt x="6782" y="1269"/>
                    <a:pt x="4548" y="1164"/>
                  </a:cubicBezTo>
                  <a:cubicBezTo>
                    <a:pt x="4164" y="1164"/>
                    <a:pt x="3734" y="1164"/>
                    <a:pt x="3292" y="1117"/>
                  </a:cubicBezTo>
                  <a:cubicBezTo>
                    <a:pt x="3676" y="920"/>
                    <a:pt x="4071" y="873"/>
                    <a:pt x="4455" y="873"/>
                  </a:cubicBezTo>
                  <a:cubicBezTo>
                    <a:pt x="4649" y="858"/>
                    <a:pt x="4843" y="852"/>
                    <a:pt x="5037" y="852"/>
                  </a:cubicBezTo>
                  <a:close/>
                  <a:moveTo>
                    <a:pt x="62418" y="552"/>
                  </a:moveTo>
                  <a:cubicBezTo>
                    <a:pt x="62770" y="552"/>
                    <a:pt x="63124" y="563"/>
                    <a:pt x="63485" y="582"/>
                  </a:cubicBezTo>
                  <a:cubicBezTo>
                    <a:pt x="64020" y="629"/>
                    <a:pt x="64508" y="629"/>
                    <a:pt x="65032" y="687"/>
                  </a:cubicBezTo>
                  <a:cubicBezTo>
                    <a:pt x="65183" y="687"/>
                    <a:pt x="65323" y="734"/>
                    <a:pt x="65381" y="920"/>
                  </a:cubicBezTo>
                  <a:lnTo>
                    <a:pt x="65323" y="920"/>
                  </a:lnTo>
                  <a:cubicBezTo>
                    <a:pt x="65323" y="978"/>
                    <a:pt x="65381" y="1024"/>
                    <a:pt x="65381" y="1071"/>
                  </a:cubicBezTo>
                  <a:cubicBezTo>
                    <a:pt x="64741" y="1071"/>
                    <a:pt x="64113" y="1071"/>
                    <a:pt x="63485" y="1024"/>
                  </a:cubicBezTo>
                  <a:cubicBezTo>
                    <a:pt x="63313" y="1018"/>
                    <a:pt x="63141" y="1015"/>
                    <a:pt x="62969" y="1015"/>
                  </a:cubicBezTo>
                  <a:cubicBezTo>
                    <a:pt x="61882" y="1015"/>
                    <a:pt x="60789" y="1130"/>
                    <a:pt x="59705" y="1210"/>
                  </a:cubicBezTo>
                  <a:cubicBezTo>
                    <a:pt x="58739" y="1315"/>
                    <a:pt x="57820" y="1315"/>
                    <a:pt x="56890" y="1408"/>
                  </a:cubicBezTo>
                  <a:cubicBezTo>
                    <a:pt x="56262" y="1455"/>
                    <a:pt x="55634" y="1559"/>
                    <a:pt x="55006" y="1652"/>
                  </a:cubicBezTo>
                  <a:cubicBezTo>
                    <a:pt x="54761" y="1699"/>
                    <a:pt x="54471" y="1746"/>
                    <a:pt x="54226" y="1746"/>
                  </a:cubicBezTo>
                  <a:cubicBezTo>
                    <a:pt x="54046" y="1758"/>
                    <a:pt x="53868" y="1764"/>
                    <a:pt x="53693" y="1764"/>
                  </a:cubicBezTo>
                  <a:cubicBezTo>
                    <a:pt x="53215" y="1764"/>
                    <a:pt x="52755" y="1721"/>
                    <a:pt x="52295" y="1652"/>
                  </a:cubicBezTo>
                  <a:cubicBezTo>
                    <a:pt x="49625" y="1254"/>
                    <a:pt x="33919" y="1064"/>
                    <a:pt x="28662" y="1064"/>
                  </a:cubicBezTo>
                  <a:cubicBezTo>
                    <a:pt x="28082" y="1064"/>
                    <a:pt x="27628" y="1066"/>
                    <a:pt x="27334" y="1071"/>
                  </a:cubicBezTo>
                  <a:lnTo>
                    <a:pt x="26939" y="1071"/>
                  </a:lnTo>
                  <a:lnTo>
                    <a:pt x="26939" y="920"/>
                  </a:lnTo>
                  <a:lnTo>
                    <a:pt x="26939" y="827"/>
                  </a:lnTo>
                  <a:cubicBezTo>
                    <a:pt x="27183" y="780"/>
                    <a:pt x="27427" y="687"/>
                    <a:pt x="27672" y="687"/>
                  </a:cubicBezTo>
                  <a:lnTo>
                    <a:pt x="46771" y="687"/>
                  </a:lnTo>
                  <a:cubicBezTo>
                    <a:pt x="47538" y="734"/>
                    <a:pt x="48364" y="780"/>
                    <a:pt x="49143" y="827"/>
                  </a:cubicBezTo>
                  <a:cubicBezTo>
                    <a:pt x="50109" y="920"/>
                    <a:pt x="51132" y="1024"/>
                    <a:pt x="52098" y="1164"/>
                  </a:cubicBezTo>
                  <a:cubicBezTo>
                    <a:pt x="52629" y="1241"/>
                    <a:pt x="53142" y="1287"/>
                    <a:pt x="53663" y="1287"/>
                  </a:cubicBezTo>
                  <a:cubicBezTo>
                    <a:pt x="53849" y="1287"/>
                    <a:pt x="54037" y="1281"/>
                    <a:pt x="54226" y="1269"/>
                  </a:cubicBezTo>
                  <a:cubicBezTo>
                    <a:pt x="54622" y="1269"/>
                    <a:pt x="55006" y="1210"/>
                    <a:pt x="55389" y="1164"/>
                  </a:cubicBezTo>
                  <a:cubicBezTo>
                    <a:pt x="56262" y="1024"/>
                    <a:pt x="57134" y="978"/>
                    <a:pt x="58053" y="873"/>
                  </a:cubicBezTo>
                  <a:cubicBezTo>
                    <a:pt x="59030" y="780"/>
                    <a:pt x="59949" y="734"/>
                    <a:pt x="60914" y="629"/>
                  </a:cubicBezTo>
                  <a:cubicBezTo>
                    <a:pt x="61425" y="574"/>
                    <a:pt x="61920" y="552"/>
                    <a:pt x="62418" y="552"/>
                  </a:cubicBezTo>
                  <a:close/>
                  <a:moveTo>
                    <a:pt x="20355" y="1455"/>
                  </a:moveTo>
                  <a:cubicBezTo>
                    <a:pt x="21809" y="1455"/>
                    <a:pt x="23263" y="1606"/>
                    <a:pt x="24764" y="1792"/>
                  </a:cubicBezTo>
                  <a:cubicBezTo>
                    <a:pt x="25683" y="1943"/>
                    <a:pt x="26648" y="1990"/>
                    <a:pt x="27625" y="2083"/>
                  </a:cubicBezTo>
                  <a:cubicBezTo>
                    <a:pt x="27811" y="2141"/>
                    <a:pt x="28009" y="2188"/>
                    <a:pt x="28207" y="2188"/>
                  </a:cubicBezTo>
                  <a:lnTo>
                    <a:pt x="28207" y="2281"/>
                  </a:lnTo>
                  <a:cubicBezTo>
                    <a:pt x="27916" y="2281"/>
                    <a:pt x="27625" y="2327"/>
                    <a:pt x="27334" y="2327"/>
                  </a:cubicBezTo>
                  <a:cubicBezTo>
                    <a:pt x="27220" y="2332"/>
                    <a:pt x="27106" y="2334"/>
                    <a:pt x="26991" y="2334"/>
                  </a:cubicBezTo>
                  <a:cubicBezTo>
                    <a:pt x="26027" y="2334"/>
                    <a:pt x="25035" y="2171"/>
                    <a:pt x="24089" y="2036"/>
                  </a:cubicBezTo>
                  <a:cubicBezTo>
                    <a:pt x="22926" y="1943"/>
                    <a:pt x="21763" y="1850"/>
                    <a:pt x="20646" y="1699"/>
                  </a:cubicBezTo>
                  <a:cubicBezTo>
                    <a:pt x="20449" y="1699"/>
                    <a:pt x="20251" y="1606"/>
                    <a:pt x="20065" y="1606"/>
                  </a:cubicBezTo>
                  <a:lnTo>
                    <a:pt x="20065" y="1501"/>
                  </a:lnTo>
                  <a:cubicBezTo>
                    <a:pt x="20158" y="1455"/>
                    <a:pt x="20251" y="1455"/>
                    <a:pt x="20355" y="1455"/>
                  </a:cubicBezTo>
                  <a:close/>
                  <a:moveTo>
                    <a:pt x="65323" y="3304"/>
                  </a:moveTo>
                  <a:lnTo>
                    <a:pt x="65323" y="3304"/>
                  </a:lnTo>
                  <a:cubicBezTo>
                    <a:pt x="65427" y="3932"/>
                    <a:pt x="65613" y="4607"/>
                    <a:pt x="65474" y="5281"/>
                  </a:cubicBezTo>
                  <a:cubicBezTo>
                    <a:pt x="65183" y="5095"/>
                    <a:pt x="65090" y="3595"/>
                    <a:pt x="65323" y="3304"/>
                  </a:cubicBezTo>
                  <a:close/>
                  <a:moveTo>
                    <a:pt x="66300" y="5386"/>
                  </a:moveTo>
                  <a:cubicBezTo>
                    <a:pt x="66346" y="5770"/>
                    <a:pt x="66393" y="6154"/>
                    <a:pt x="66439" y="6503"/>
                  </a:cubicBezTo>
                  <a:cubicBezTo>
                    <a:pt x="66544" y="7131"/>
                    <a:pt x="66637" y="7805"/>
                    <a:pt x="66684" y="8434"/>
                  </a:cubicBezTo>
                  <a:cubicBezTo>
                    <a:pt x="66684" y="8724"/>
                    <a:pt x="66637" y="9015"/>
                    <a:pt x="66637" y="9306"/>
                  </a:cubicBezTo>
                  <a:lnTo>
                    <a:pt x="66486" y="9306"/>
                  </a:lnTo>
                  <a:cubicBezTo>
                    <a:pt x="66486" y="9259"/>
                    <a:pt x="66439" y="9166"/>
                    <a:pt x="66393" y="9062"/>
                  </a:cubicBezTo>
                  <a:cubicBezTo>
                    <a:pt x="66300" y="8143"/>
                    <a:pt x="66195" y="7224"/>
                    <a:pt x="66102" y="6305"/>
                  </a:cubicBezTo>
                  <a:cubicBezTo>
                    <a:pt x="66055" y="6014"/>
                    <a:pt x="66149" y="5723"/>
                    <a:pt x="66195" y="5433"/>
                  </a:cubicBezTo>
                  <a:cubicBezTo>
                    <a:pt x="66195" y="5433"/>
                    <a:pt x="66253" y="5433"/>
                    <a:pt x="66300" y="5386"/>
                  </a:cubicBezTo>
                  <a:close/>
                  <a:moveTo>
                    <a:pt x="2082" y="21810"/>
                  </a:moveTo>
                  <a:cubicBezTo>
                    <a:pt x="2280" y="23752"/>
                    <a:pt x="2420" y="25695"/>
                    <a:pt x="2618" y="27672"/>
                  </a:cubicBezTo>
                  <a:cubicBezTo>
                    <a:pt x="1989" y="26567"/>
                    <a:pt x="1640" y="22438"/>
                    <a:pt x="2082" y="21810"/>
                  </a:cubicBezTo>
                  <a:close/>
                  <a:moveTo>
                    <a:pt x="66300" y="11876"/>
                  </a:moveTo>
                  <a:cubicBezTo>
                    <a:pt x="66346" y="11923"/>
                    <a:pt x="66346" y="12028"/>
                    <a:pt x="66346" y="12074"/>
                  </a:cubicBezTo>
                  <a:cubicBezTo>
                    <a:pt x="66346" y="12412"/>
                    <a:pt x="66300" y="12702"/>
                    <a:pt x="66300" y="12993"/>
                  </a:cubicBezTo>
                  <a:cubicBezTo>
                    <a:pt x="66149" y="13912"/>
                    <a:pt x="66300" y="14831"/>
                    <a:pt x="66346" y="15750"/>
                  </a:cubicBezTo>
                  <a:cubicBezTo>
                    <a:pt x="66439" y="17936"/>
                    <a:pt x="66637" y="20170"/>
                    <a:pt x="66591" y="22391"/>
                  </a:cubicBezTo>
                  <a:cubicBezTo>
                    <a:pt x="66544" y="23752"/>
                    <a:pt x="66637" y="25160"/>
                    <a:pt x="66637" y="26567"/>
                  </a:cubicBezTo>
                  <a:cubicBezTo>
                    <a:pt x="66637" y="27439"/>
                    <a:pt x="66544" y="28312"/>
                    <a:pt x="66486" y="29184"/>
                  </a:cubicBezTo>
                  <a:lnTo>
                    <a:pt x="66486" y="29324"/>
                  </a:lnTo>
                  <a:lnTo>
                    <a:pt x="66393" y="29324"/>
                  </a:lnTo>
                  <a:cubicBezTo>
                    <a:pt x="66346" y="28940"/>
                    <a:pt x="66346" y="28602"/>
                    <a:pt x="66346" y="28207"/>
                  </a:cubicBezTo>
                  <a:cubicBezTo>
                    <a:pt x="66346" y="27195"/>
                    <a:pt x="66346" y="26218"/>
                    <a:pt x="66300" y="25206"/>
                  </a:cubicBezTo>
                  <a:cubicBezTo>
                    <a:pt x="66253" y="23554"/>
                    <a:pt x="66149" y="21914"/>
                    <a:pt x="66195" y="20216"/>
                  </a:cubicBezTo>
                  <a:cubicBezTo>
                    <a:pt x="66253" y="19437"/>
                    <a:pt x="66102" y="18611"/>
                    <a:pt x="66055" y="17843"/>
                  </a:cubicBezTo>
                  <a:cubicBezTo>
                    <a:pt x="66055" y="17355"/>
                    <a:pt x="66055" y="16866"/>
                    <a:pt x="66009" y="16389"/>
                  </a:cubicBezTo>
                  <a:cubicBezTo>
                    <a:pt x="65962" y="15517"/>
                    <a:pt x="65904" y="14645"/>
                    <a:pt x="65904" y="13714"/>
                  </a:cubicBezTo>
                  <a:cubicBezTo>
                    <a:pt x="65904" y="13191"/>
                    <a:pt x="66055" y="12609"/>
                    <a:pt x="66149" y="12074"/>
                  </a:cubicBezTo>
                  <a:cubicBezTo>
                    <a:pt x="66149" y="12028"/>
                    <a:pt x="66195" y="11923"/>
                    <a:pt x="66253" y="11876"/>
                  </a:cubicBezTo>
                  <a:close/>
                  <a:moveTo>
                    <a:pt x="65520" y="16727"/>
                  </a:moveTo>
                  <a:cubicBezTo>
                    <a:pt x="65474" y="17401"/>
                    <a:pt x="65474" y="18076"/>
                    <a:pt x="65381" y="18762"/>
                  </a:cubicBezTo>
                  <a:cubicBezTo>
                    <a:pt x="65183" y="20460"/>
                    <a:pt x="65137" y="22205"/>
                    <a:pt x="65427" y="23892"/>
                  </a:cubicBezTo>
                  <a:cubicBezTo>
                    <a:pt x="65672" y="25741"/>
                    <a:pt x="65718" y="27532"/>
                    <a:pt x="65474" y="29370"/>
                  </a:cubicBezTo>
                  <a:cubicBezTo>
                    <a:pt x="65427" y="30196"/>
                    <a:pt x="65520" y="31068"/>
                    <a:pt x="65520" y="31894"/>
                  </a:cubicBezTo>
                  <a:cubicBezTo>
                    <a:pt x="65567" y="33150"/>
                    <a:pt x="65567" y="34360"/>
                    <a:pt x="65567" y="35628"/>
                  </a:cubicBezTo>
                  <a:cubicBezTo>
                    <a:pt x="65567" y="36105"/>
                    <a:pt x="65567" y="36593"/>
                    <a:pt x="65520" y="37082"/>
                  </a:cubicBezTo>
                  <a:cubicBezTo>
                    <a:pt x="65520" y="37175"/>
                    <a:pt x="65474" y="37268"/>
                    <a:pt x="65427" y="37326"/>
                  </a:cubicBezTo>
                  <a:cubicBezTo>
                    <a:pt x="65381" y="37221"/>
                    <a:pt x="65276" y="37175"/>
                    <a:pt x="65276" y="37082"/>
                  </a:cubicBezTo>
                  <a:cubicBezTo>
                    <a:pt x="65230" y="36454"/>
                    <a:pt x="65230" y="35767"/>
                    <a:pt x="65230" y="35139"/>
                  </a:cubicBezTo>
                  <a:cubicBezTo>
                    <a:pt x="65230" y="33976"/>
                    <a:pt x="65230" y="32813"/>
                    <a:pt x="65183" y="31650"/>
                  </a:cubicBezTo>
                  <a:cubicBezTo>
                    <a:pt x="65137" y="30487"/>
                    <a:pt x="65137" y="29370"/>
                    <a:pt x="65230" y="28207"/>
                  </a:cubicBezTo>
                  <a:cubicBezTo>
                    <a:pt x="65276" y="27335"/>
                    <a:pt x="65276" y="26416"/>
                    <a:pt x="65230" y="25497"/>
                  </a:cubicBezTo>
                  <a:cubicBezTo>
                    <a:pt x="65137" y="24043"/>
                    <a:pt x="64892" y="22589"/>
                    <a:pt x="64846" y="21135"/>
                  </a:cubicBezTo>
                  <a:cubicBezTo>
                    <a:pt x="64846" y="19681"/>
                    <a:pt x="65137" y="18227"/>
                    <a:pt x="65427" y="16773"/>
                  </a:cubicBezTo>
                  <a:cubicBezTo>
                    <a:pt x="65474" y="16773"/>
                    <a:pt x="65474" y="16727"/>
                    <a:pt x="65474" y="16727"/>
                  </a:cubicBezTo>
                  <a:close/>
                  <a:moveTo>
                    <a:pt x="722" y="2664"/>
                  </a:moveTo>
                  <a:cubicBezTo>
                    <a:pt x="919" y="2816"/>
                    <a:pt x="1012" y="3013"/>
                    <a:pt x="1059" y="3199"/>
                  </a:cubicBezTo>
                  <a:cubicBezTo>
                    <a:pt x="1164" y="3688"/>
                    <a:pt x="1303" y="4223"/>
                    <a:pt x="1350" y="4758"/>
                  </a:cubicBezTo>
                  <a:cubicBezTo>
                    <a:pt x="1547" y="6305"/>
                    <a:pt x="1640" y="7852"/>
                    <a:pt x="1594" y="9411"/>
                  </a:cubicBezTo>
                  <a:cubicBezTo>
                    <a:pt x="1547" y="11097"/>
                    <a:pt x="1501" y="12842"/>
                    <a:pt x="1454" y="14540"/>
                  </a:cubicBezTo>
                  <a:cubicBezTo>
                    <a:pt x="1408" y="15994"/>
                    <a:pt x="1303" y="17448"/>
                    <a:pt x="1257" y="18902"/>
                  </a:cubicBezTo>
                  <a:cubicBezTo>
                    <a:pt x="1210" y="20263"/>
                    <a:pt x="1164" y="21670"/>
                    <a:pt x="1164" y="23019"/>
                  </a:cubicBezTo>
                  <a:cubicBezTo>
                    <a:pt x="1117" y="24531"/>
                    <a:pt x="1303" y="25927"/>
                    <a:pt x="1594" y="27381"/>
                  </a:cubicBezTo>
                  <a:cubicBezTo>
                    <a:pt x="1885" y="29126"/>
                    <a:pt x="2129" y="30871"/>
                    <a:pt x="2036" y="32615"/>
                  </a:cubicBezTo>
                  <a:cubicBezTo>
                    <a:pt x="2036" y="33883"/>
                    <a:pt x="1885" y="35093"/>
                    <a:pt x="1792" y="36302"/>
                  </a:cubicBezTo>
                  <a:cubicBezTo>
                    <a:pt x="1792" y="36744"/>
                    <a:pt x="1745" y="37175"/>
                    <a:pt x="1699" y="37617"/>
                  </a:cubicBezTo>
                  <a:cubicBezTo>
                    <a:pt x="1699" y="37710"/>
                    <a:pt x="1640" y="37803"/>
                    <a:pt x="1640" y="37908"/>
                  </a:cubicBezTo>
                  <a:lnTo>
                    <a:pt x="1594" y="37908"/>
                  </a:lnTo>
                  <a:cubicBezTo>
                    <a:pt x="1547" y="37849"/>
                    <a:pt x="1547" y="37756"/>
                    <a:pt x="1547" y="37710"/>
                  </a:cubicBezTo>
                  <a:cubicBezTo>
                    <a:pt x="1501" y="36500"/>
                    <a:pt x="1501" y="35337"/>
                    <a:pt x="1501" y="34174"/>
                  </a:cubicBezTo>
                  <a:cubicBezTo>
                    <a:pt x="1501" y="33197"/>
                    <a:pt x="1547" y="32231"/>
                    <a:pt x="1501" y="31313"/>
                  </a:cubicBezTo>
                  <a:cubicBezTo>
                    <a:pt x="1501" y="29521"/>
                    <a:pt x="1117" y="27823"/>
                    <a:pt x="826" y="26078"/>
                  </a:cubicBezTo>
                  <a:cubicBezTo>
                    <a:pt x="582" y="24718"/>
                    <a:pt x="582" y="23310"/>
                    <a:pt x="629" y="21961"/>
                  </a:cubicBezTo>
                  <a:cubicBezTo>
                    <a:pt x="675" y="21228"/>
                    <a:pt x="675" y="20507"/>
                    <a:pt x="722" y="19774"/>
                  </a:cubicBezTo>
                  <a:cubicBezTo>
                    <a:pt x="768" y="18029"/>
                    <a:pt x="873" y="16238"/>
                    <a:pt x="966" y="14447"/>
                  </a:cubicBezTo>
                  <a:cubicBezTo>
                    <a:pt x="966" y="13377"/>
                    <a:pt x="1012" y="12318"/>
                    <a:pt x="1059" y="11202"/>
                  </a:cubicBezTo>
                  <a:cubicBezTo>
                    <a:pt x="1059" y="10329"/>
                    <a:pt x="1117" y="9457"/>
                    <a:pt x="1117" y="8538"/>
                  </a:cubicBezTo>
                  <a:cubicBezTo>
                    <a:pt x="1059" y="6689"/>
                    <a:pt x="966" y="4805"/>
                    <a:pt x="675" y="2955"/>
                  </a:cubicBezTo>
                  <a:cubicBezTo>
                    <a:pt x="675" y="2862"/>
                    <a:pt x="675" y="2816"/>
                    <a:pt x="722" y="2664"/>
                  </a:cubicBezTo>
                  <a:close/>
                  <a:moveTo>
                    <a:pt x="966" y="41339"/>
                  </a:moveTo>
                  <a:cubicBezTo>
                    <a:pt x="1012" y="41443"/>
                    <a:pt x="1117" y="41490"/>
                    <a:pt x="1117" y="41583"/>
                  </a:cubicBezTo>
                  <a:cubicBezTo>
                    <a:pt x="1164" y="41827"/>
                    <a:pt x="1210" y="42118"/>
                    <a:pt x="1210" y="42409"/>
                  </a:cubicBezTo>
                  <a:cubicBezTo>
                    <a:pt x="1117" y="43572"/>
                    <a:pt x="1059" y="44782"/>
                    <a:pt x="966" y="45991"/>
                  </a:cubicBezTo>
                  <a:cubicBezTo>
                    <a:pt x="722" y="45119"/>
                    <a:pt x="675" y="44200"/>
                    <a:pt x="722" y="43281"/>
                  </a:cubicBezTo>
                  <a:cubicBezTo>
                    <a:pt x="768" y="42746"/>
                    <a:pt x="826" y="42165"/>
                    <a:pt x="873" y="41583"/>
                  </a:cubicBezTo>
                  <a:cubicBezTo>
                    <a:pt x="873" y="41537"/>
                    <a:pt x="919" y="41443"/>
                    <a:pt x="966" y="41339"/>
                  </a:cubicBezTo>
                  <a:close/>
                  <a:moveTo>
                    <a:pt x="0" y="1"/>
                  </a:moveTo>
                  <a:cubicBezTo>
                    <a:pt x="140" y="8247"/>
                    <a:pt x="47" y="16436"/>
                    <a:pt x="47" y="24624"/>
                  </a:cubicBezTo>
                  <a:cubicBezTo>
                    <a:pt x="47" y="25055"/>
                    <a:pt x="93" y="25543"/>
                    <a:pt x="47" y="25985"/>
                  </a:cubicBezTo>
                  <a:cubicBezTo>
                    <a:pt x="93" y="28940"/>
                    <a:pt x="93" y="31941"/>
                    <a:pt x="93" y="34895"/>
                  </a:cubicBezTo>
                  <a:lnTo>
                    <a:pt x="93" y="43816"/>
                  </a:lnTo>
                  <a:lnTo>
                    <a:pt x="93" y="49248"/>
                  </a:lnTo>
                  <a:lnTo>
                    <a:pt x="384" y="49248"/>
                  </a:lnTo>
                  <a:cubicBezTo>
                    <a:pt x="1350" y="49248"/>
                    <a:pt x="2327" y="49190"/>
                    <a:pt x="3339" y="49190"/>
                  </a:cubicBezTo>
                  <a:lnTo>
                    <a:pt x="9841" y="49190"/>
                  </a:lnTo>
                  <a:lnTo>
                    <a:pt x="9841" y="48806"/>
                  </a:lnTo>
                  <a:cubicBezTo>
                    <a:pt x="8771" y="48806"/>
                    <a:pt x="7654" y="48713"/>
                    <a:pt x="6537" y="48515"/>
                  </a:cubicBezTo>
                  <a:cubicBezTo>
                    <a:pt x="6039" y="48440"/>
                    <a:pt x="5541" y="48388"/>
                    <a:pt x="5043" y="48388"/>
                  </a:cubicBezTo>
                  <a:cubicBezTo>
                    <a:pt x="4622" y="48388"/>
                    <a:pt x="4201" y="48425"/>
                    <a:pt x="3781" y="48515"/>
                  </a:cubicBezTo>
                  <a:cubicBezTo>
                    <a:pt x="3583" y="48562"/>
                    <a:pt x="3443" y="48562"/>
                    <a:pt x="3246" y="48562"/>
                  </a:cubicBezTo>
                  <a:cubicBezTo>
                    <a:pt x="3246" y="48562"/>
                    <a:pt x="3246" y="48515"/>
                    <a:pt x="3199" y="48469"/>
                  </a:cubicBezTo>
                  <a:cubicBezTo>
                    <a:pt x="3292" y="48422"/>
                    <a:pt x="3385" y="48376"/>
                    <a:pt x="3490" y="48376"/>
                  </a:cubicBezTo>
                  <a:cubicBezTo>
                    <a:pt x="4071" y="48178"/>
                    <a:pt x="4653" y="48085"/>
                    <a:pt x="5235" y="48085"/>
                  </a:cubicBezTo>
                  <a:lnTo>
                    <a:pt x="5235" y="47503"/>
                  </a:lnTo>
                  <a:lnTo>
                    <a:pt x="3920" y="47503"/>
                  </a:lnTo>
                  <a:cubicBezTo>
                    <a:pt x="3583" y="47503"/>
                    <a:pt x="3385" y="47306"/>
                    <a:pt x="3153" y="47108"/>
                  </a:cubicBezTo>
                  <a:cubicBezTo>
                    <a:pt x="3094" y="47015"/>
                    <a:pt x="3094" y="46864"/>
                    <a:pt x="3094" y="46724"/>
                  </a:cubicBezTo>
                  <a:lnTo>
                    <a:pt x="3094" y="35477"/>
                  </a:lnTo>
                  <a:lnTo>
                    <a:pt x="3094" y="35000"/>
                  </a:lnTo>
                  <a:cubicBezTo>
                    <a:pt x="2804" y="38722"/>
                    <a:pt x="2804" y="42455"/>
                    <a:pt x="2082" y="46189"/>
                  </a:cubicBezTo>
                  <a:lnTo>
                    <a:pt x="2082" y="45898"/>
                  </a:lnTo>
                  <a:cubicBezTo>
                    <a:pt x="2129" y="44979"/>
                    <a:pt x="2129" y="44061"/>
                    <a:pt x="2176" y="43142"/>
                  </a:cubicBezTo>
                  <a:cubicBezTo>
                    <a:pt x="2222" y="42165"/>
                    <a:pt x="2373" y="41199"/>
                    <a:pt x="2420" y="40234"/>
                  </a:cubicBezTo>
                  <a:cubicBezTo>
                    <a:pt x="2513" y="38722"/>
                    <a:pt x="2618" y="37221"/>
                    <a:pt x="2711" y="35767"/>
                  </a:cubicBezTo>
                  <a:cubicBezTo>
                    <a:pt x="2757" y="35186"/>
                    <a:pt x="2804" y="34604"/>
                    <a:pt x="2862" y="34023"/>
                  </a:cubicBezTo>
                  <a:cubicBezTo>
                    <a:pt x="2862" y="33930"/>
                    <a:pt x="2908" y="33837"/>
                    <a:pt x="2955" y="33732"/>
                  </a:cubicBezTo>
                  <a:lnTo>
                    <a:pt x="3001" y="33732"/>
                  </a:lnTo>
                  <a:cubicBezTo>
                    <a:pt x="3048" y="33778"/>
                    <a:pt x="3048" y="33883"/>
                    <a:pt x="3094" y="33976"/>
                  </a:cubicBezTo>
                  <a:lnTo>
                    <a:pt x="3094" y="33441"/>
                  </a:lnTo>
                  <a:lnTo>
                    <a:pt x="3094" y="4700"/>
                  </a:lnTo>
                  <a:cubicBezTo>
                    <a:pt x="3094" y="4118"/>
                    <a:pt x="3094" y="3537"/>
                    <a:pt x="3153" y="2955"/>
                  </a:cubicBezTo>
                  <a:cubicBezTo>
                    <a:pt x="3153" y="2862"/>
                    <a:pt x="3153" y="2769"/>
                    <a:pt x="3199" y="2664"/>
                  </a:cubicBezTo>
                  <a:cubicBezTo>
                    <a:pt x="3246" y="2571"/>
                    <a:pt x="3339" y="2525"/>
                    <a:pt x="3385" y="2525"/>
                  </a:cubicBezTo>
                  <a:cubicBezTo>
                    <a:pt x="11434" y="2525"/>
                    <a:pt x="19483" y="2478"/>
                    <a:pt x="27520" y="2478"/>
                  </a:cubicBezTo>
                  <a:lnTo>
                    <a:pt x="64020" y="2478"/>
                  </a:lnTo>
                  <a:cubicBezTo>
                    <a:pt x="64450" y="2478"/>
                    <a:pt x="64450" y="2478"/>
                    <a:pt x="64508" y="2909"/>
                  </a:cubicBezTo>
                  <a:cubicBezTo>
                    <a:pt x="64508" y="3304"/>
                    <a:pt x="64602" y="3688"/>
                    <a:pt x="64602" y="4025"/>
                  </a:cubicBezTo>
                  <a:cubicBezTo>
                    <a:pt x="64648" y="8003"/>
                    <a:pt x="64648" y="11923"/>
                    <a:pt x="64648" y="15854"/>
                  </a:cubicBezTo>
                  <a:lnTo>
                    <a:pt x="64648" y="44933"/>
                  </a:lnTo>
                  <a:lnTo>
                    <a:pt x="64648" y="46678"/>
                  </a:lnTo>
                  <a:cubicBezTo>
                    <a:pt x="64648" y="46771"/>
                    <a:pt x="64602" y="46864"/>
                    <a:pt x="64555" y="46968"/>
                  </a:cubicBezTo>
                  <a:cubicBezTo>
                    <a:pt x="64555" y="47015"/>
                    <a:pt x="64555" y="47015"/>
                    <a:pt x="64508" y="47061"/>
                  </a:cubicBezTo>
                  <a:cubicBezTo>
                    <a:pt x="64602" y="47306"/>
                    <a:pt x="64555" y="47399"/>
                    <a:pt x="64311" y="47399"/>
                  </a:cubicBezTo>
                  <a:cubicBezTo>
                    <a:pt x="63973" y="47445"/>
                    <a:pt x="63683" y="47503"/>
                    <a:pt x="63345" y="47503"/>
                  </a:cubicBezTo>
                  <a:lnTo>
                    <a:pt x="59123" y="47503"/>
                  </a:lnTo>
                  <a:lnTo>
                    <a:pt x="59123" y="47690"/>
                  </a:lnTo>
                  <a:cubicBezTo>
                    <a:pt x="59612" y="47690"/>
                    <a:pt x="60089" y="47794"/>
                    <a:pt x="60624" y="47841"/>
                  </a:cubicBezTo>
                  <a:cubicBezTo>
                    <a:pt x="60531" y="47887"/>
                    <a:pt x="60333" y="47980"/>
                    <a:pt x="60089" y="47980"/>
                  </a:cubicBezTo>
                  <a:lnTo>
                    <a:pt x="60147" y="48376"/>
                  </a:lnTo>
                  <a:cubicBezTo>
                    <a:pt x="60259" y="48356"/>
                    <a:pt x="60372" y="48350"/>
                    <a:pt x="60484" y="48350"/>
                  </a:cubicBezTo>
                  <a:cubicBezTo>
                    <a:pt x="60709" y="48350"/>
                    <a:pt x="60934" y="48376"/>
                    <a:pt x="61159" y="48376"/>
                  </a:cubicBezTo>
                  <a:lnTo>
                    <a:pt x="61159" y="48422"/>
                  </a:lnTo>
                  <a:lnTo>
                    <a:pt x="62764" y="48422"/>
                  </a:lnTo>
                  <a:cubicBezTo>
                    <a:pt x="62857" y="48422"/>
                    <a:pt x="62950" y="48515"/>
                    <a:pt x="63055" y="48562"/>
                  </a:cubicBezTo>
                  <a:cubicBezTo>
                    <a:pt x="62950" y="48608"/>
                    <a:pt x="62857" y="48713"/>
                    <a:pt x="62764" y="48713"/>
                  </a:cubicBezTo>
                  <a:lnTo>
                    <a:pt x="62764" y="49190"/>
                  </a:lnTo>
                  <a:lnTo>
                    <a:pt x="66928" y="49190"/>
                  </a:lnTo>
                  <a:cubicBezTo>
                    <a:pt x="67126" y="49190"/>
                    <a:pt x="67358" y="49248"/>
                    <a:pt x="67556" y="49248"/>
                  </a:cubicBezTo>
                  <a:lnTo>
                    <a:pt x="67556" y="47154"/>
                  </a:lnTo>
                  <a:lnTo>
                    <a:pt x="67126" y="47154"/>
                  </a:lnTo>
                  <a:cubicBezTo>
                    <a:pt x="67126" y="47306"/>
                    <a:pt x="67067" y="47445"/>
                    <a:pt x="67021" y="47596"/>
                  </a:cubicBezTo>
                  <a:cubicBezTo>
                    <a:pt x="66983" y="47634"/>
                    <a:pt x="66915" y="47702"/>
                    <a:pt x="66866" y="47702"/>
                  </a:cubicBezTo>
                  <a:cubicBezTo>
                    <a:pt x="66854" y="47702"/>
                    <a:pt x="66844" y="47698"/>
                    <a:pt x="66835" y="47690"/>
                  </a:cubicBezTo>
                  <a:cubicBezTo>
                    <a:pt x="66777" y="47690"/>
                    <a:pt x="66684" y="47596"/>
                    <a:pt x="66684" y="47503"/>
                  </a:cubicBezTo>
                  <a:cubicBezTo>
                    <a:pt x="66777" y="46189"/>
                    <a:pt x="66346" y="44979"/>
                    <a:pt x="66253" y="43665"/>
                  </a:cubicBezTo>
                  <a:cubicBezTo>
                    <a:pt x="66195" y="43083"/>
                    <a:pt x="66253" y="42502"/>
                    <a:pt x="66300" y="41920"/>
                  </a:cubicBezTo>
                  <a:cubicBezTo>
                    <a:pt x="66486" y="40373"/>
                    <a:pt x="66591" y="38873"/>
                    <a:pt x="66591" y="37326"/>
                  </a:cubicBezTo>
                  <a:cubicBezTo>
                    <a:pt x="66591" y="36012"/>
                    <a:pt x="66591" y="34651"/>
                    <a:pt x="66544" y="33348"/>
                  </a:cubicBezTo>
                  <a:cubicBezTo>
                    <a:pt x="66544" y="33255"/>
                    <a:pt x="66591" y="33197"/>
                    <a:pt x="66591" y="33104"/>
                  </a:cubicBezTo>
                  <a:lnTo>
                    <a:pt x="66637" y="33104"/>
                  </a:lnTo>
                  <a:cubicBezTo>
                    <a:pt x="66637" y="33150"/>
                    <a:pt x="66684" y="33255"/>
                    <a:pt x="66684" y="33348"/>
                  </a:cubicBezTo>
                  <a:cubicBezTo>
                    <a:pt x="66928" y="34465"/>
                    <a:pt x="66974" y="35581"/>
                    <a:pt x="66974" y="36744"/>
                  </a:cubicBezTo>
                  <a:cubicBezTo>
                    <a:pt x="66974" y="37082"/>
                    <a:pt x="67021" y="37372"/>
                    <a:pt x="67021" y="37710"/>
                  </a:cubicBezTo>
                  <a:lnTo>
                    <a:pt x="67556" y="37710"/>
                  </a:lnTo>
                  <a:lnTo>
                    <a:pt x="67509"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2394875" y="3282450"/>
              <a:ext cx="24150" cy="236150"/>
            </a:xfrm>
            <a:custGeom>
              <a:avLst/>
              <a:gdLst/>
              <a:ahLst/>
              <a:cxnLst/>
              <a:rect l="l" t="t" r="r" b="b"/>
              <a:pathLst>
                <a:path w="966" h="9446" extrusionOk="0">
                  <a:moveTo>
                    <a:pt x="431" y="1"/>
                  </a:moveTo>
                  <a:cubicBezTo>
                    <a:pt x="431" y="1455"/>
                    <a:pt x="338" y="2909"/>
                    <a:pt x="140" y="4363"/>
                  </a:cubicBezTo>
                  <a:cubicBezTo>
                    <a:pt x="1" y="5374"/>
                    <a:pt x="140" y="6398"/>
                    <a:pt x="291" y="7410"/>
                  </a:cubicBezTo>
                  <a:cubicBezTo>
                    <a:pt x="431" y="8050"/>
                    <a:pt x="477" y="8724"/>
                    <a:pt x="536" y="9399"/>
                  </a:cubicBezTo>
                  <a:lnTo>
                    <a:pt x="536" y="9445"/>
                  </a:lnTo>
                  <a:lnTo>
                    <a:pt x="966" y="9445"/>
                  </a:lnTo>
                  <a:lnTo>
                    <a:pt x="966"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860975" y="3526650"/>
              <a:ext cx="1438250" cy="42825"/>
            </a:xfrm>
            <a:custGeom>
              <a:avLst/>
              <a:gdLst/>
              <a:ahLst/>
              <a:cxnLst/>
              <a:rect l="l" t="t" r="r" b="b"/>
              <a:pathLst>
                <a:path w="57530" h="1713" extrusionOk="0">
                  <a:moveTo>
                    <a:pt x="15599" y="602"/>
                  </a:moveTo>
                  <a:cubicBezTo>
                    <a:pt x="17127" y="602"/>
                    <a:pt x="18645" y="672"/>
                    <a:pt x="20158" y="701"/>
                  </a:cubicBezTo>
                  <a:cubicBezTo>
                    <a:pt x="22054" y="701"/>
                    <a:pt x="40083" y="748"/>
                    <a:pt x="41967" y="794"/>
                  </a:cubicBezTo>
                  <a:cubicBezTo>
                    <a:pt x="43374" y="841"/>
                    <a:pt x="44782" y="992"/>
                    <a:pt x="46189" y="1038"/>
                  </a:cubicBezTo>
                  <a:cubicBezTo>
                    <a:pt x="46236" y="1085"/>
                    <a:pt x="46282" y="1085"/>
                    <a:pt x="46329" y="1131"/>
                  </a:cubicBezTo>
                  <a:cubicBezTo>
                    <a:pt x="46189" y="1131"/>
                    <a:pt x="46038" y="1190"/>
                    <a:pt x="45898" y="1190"/>
                  </a:cubicBezTo>
                  <a:cubicBezTo>
                    <a:pt x="44680" y="1190"/>
                    <a:pt x="41125" y="1196"/>
                    <a:pt x="37014" y="1196"/>
                  </a:cubicBezTo>
                  <a:cubicBezTo>
                    <a:pt x="30334" y="1196"/>
                    <a:pt x="22185" y="1178"/>
                    <a:pt x="20204" y="1085"/>
                  </a:cubicBezTo>
                  <a:cubicBezTo>
                    <a:pt x="19094" y="1038"/>
                    <a:pt x="17968" y="1027"/>
                    <a:pt x="16836" y="1027"/>
                  </a:cubicBezTo>
                  <a:cubicBezTo>
                    <a:pt x="15703" y="1027"/>
                    <a:pt x="14563" y="1038"/>
                    <a:pt x="13423" y="1038"/>
                  </a:cubicBezTo>
                  <a:cubicBezTo>
                    <a:pt x="13132" y="992"/>
                    <a:pt x="12842" y="992"/>
                    <a:pt x="12504" y="992"/>
                  </a:cubicBezTo>
                  <a:cubicBezTo>
                    <a:pt x="12400" y="945"/>
                    <a:pt x="12260" y="899"/>
                    <a:pt x="12167" y="841"/>
                  </a:cubicBezTo>
                  <a:lnTo>
                    <a:pt x="12167" y="748"/>
                  </a:lnTo>
                  <a:cubicBezTo>
                    <a:pt x="12400" y="748"/>
                    <a:pt x="12644" y="701"/>
                    <a:pt x="12842" y="701"/>
                  </a:cubicBezTo>
                  <a:cubicBezTo>
                    <a:pt x="13765" y="627"/>
                    <a:pt x="14684" y="602"/>
                    <a:pt x="15599" y="602"/>
                  </a:cubicBezTo>
                  <a:close/>
                  <a:moveTo>
                    <a:pt x="52144" y="794"/>
                  </a:moveTo>
                  <a:cubicBezTo>
                    <a:pt x="52296" y="794"/>
                    <a:pt x="52528" y="794"/>
                    <a:pt x="52586" y="992"/>
                  </a:cubicBezTo>
                  <a:cubicBezTo>
                    <a:pt x="52586" y="1190"/>
                    <a:pt x="52296" y="1190"/>
                    <a:pt x="52144" y="1236"/>
                  </a:cubicBezTo>
                  <a:lnTo>
                    <a:pt x="50551" y="1236"/>
                  </a:lnTo>
                  <a:cubicBezTo>
                    <a:pt x="50109" y="1236"/>
                    <a:pt x="49620" y="1283"/>
                    <a:pt x="49097" y="1283"/>
                  </a:cubicBezTo>
                  <a:cubicBezTo>
                    <a:pt x="48806" y="1283"/>
                    <a:pt x="48515" y="1236"/>
                    <a:pt x="48225" y="1236"/>
                  </a:cubicBezTo>
                  <a:cubicBezTo>
                    <a:pt x="48120" y="1190"/>
                    <a:pt x="48073" y="1131"/>
                    <a:pt x="48027" y="1038"/>
                  </a:cubicBezTo>
                  <a:cubicBezTo>
                    <a:pt x="48073" y="1038"/>
                    <a:pt x="48120" y="945"/>
                    <a:pt x="48225" y="945"/>
                  </a:cubicBezTo>
                  <a:cubicBezTo>
                    <a:pt x="49527" y="899"/>
                    <a:pt x="50842" y="841"/>
                    <a:pt x="52144" y="794"/>
                  </a:cubicBezTo>
                  <a:close/>
                  <a:moveTo>
                    <a:pt x="12942" y="1"/>
                  </a:moveTo>
                  <a:cubicBezTo>
                    <a:pt x="7635" y="1"/>
                    <a:pt x="2924" y="7"/>
                    <a:pt x="1" y="26"/>
                  </a:cubicBezTo>
                  <a:lnTo>
                    <a:pt x="1" y="608"/>
                  </a:lnTo>
                  <a:cubicBezTo>
                    <a:pt x="291" y="608"/>
                    <a:pt x="582" y="608"/>
                    <a:pt x="873" y="654"/>
                  </a:cubicBezTo>
                  <a:cubicBezTo>
                    <a:pt x="2280" y="945"/>
                    <a:pt x="3734" y="1038"/>
                    <a:pt x="5130" y="1038"/>
                  </a:cubicBezTo>
                  <a:cubicBezTo>
                    <a:pt x="5770" y="1038"/>
                    <a:pt x="6398" y="1085"/>
                    <a:pt x="7026" y="1131"/>
                  </a:cubicBezTo>
                  <a:lnTo>
                    <a:pt x="7026" y="1190"/>
                  </a:lnTo>
                  <a:cubicBezTo>
                    <a:pt x="6200" y="1283"/>
                    <a:pt x="5421" y="1329"/>
                    <a:pt x="4607" y="1329"/>
                  </a:cubicBezTo>
                  <a:lnTo>
                    <a:pt x="4607" y="1713"/>
                  </a:lnTo>
                  <a:lnTo>
                    <a:pt x="57530" y="1713"/>
                  </a:lnTo>
                  <a:lnTo>
                    <a:pt x="57530" y="1236"/>
                  </a:lnTo>
                  <a:cubicBezTo>
                    <a:pt x="56599" y="1236"/>
                    <a:pt x="55680" y="1236"/>
                    <a:pt x="54761" y="1190"/>
                  </a:cubicBezTo>
                  <a:cubicBezTo>
                    <a:pt x="54668" y="1190"/>
                    <a:pt x="54564" y="1085"/>
                    <a:pt x="54471" y="992"/>
                  </a:cubicBezTo>
                  <a:cubicBezTo>
                    <a:pt x="54564" y="945"/>
                    <a:pt x="54715" y="899"/>
                    <a:pt x="54808" y="899"/>
                  </a:cubicBezTo>
                  <a:lnTo>
                    <a:pt x="54913" y="899"/>
                  </a:lnTo>
                  <a:lnTo>
                    <a:pt x="54855" y="503"/>
                  </a:lnTo>
                  <a:cubicBezTo>
                    <a:pt x="54712" y="532"/>
                    <a:pt x="54547" y="545"/>
                    <a:pt x="54376" y="545"/>
                  </a:cubicBezTo>
                  <a:cubicBezTo>
                    <a:pt x="53920" y="545"/>
                    <a:pt x="53426" y="453"/>
                    <a:pt x="53214" y="317"/>
                  </a:cubicBezTo>
                  <a:cubicBezTo>
                    <a:pt x="53459" y="259"/>
                    <a:pt x="53645" y="213"/>
                    <a:pt x="53889" y="213"/>
                  </a:cubicBezTo>
                  <a:lnTo>
                    <a:pt x="53889" y="26"/>
                  </a:lnTo>
                  <a:lnTo>
                    <a:pt x="42409" y="26"/>
                  </a:lnTo>
                  <a:cubicBezTo>
                    <a:pt x="36554" y="26"/>
                    <a:pt x="23556" y="1"/>
                    <a:pt x="12942" y="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880175" y="2481625"/>
              <a:ext cx="138150" cy="146600"/>
            </a:xfrm>
            <a:custGeom>
              <a:avLst/>
              <a:gdLst/>
              <a:ahLst/>
              <a:cxnLst/>
              <a:rect l="l" t="t" r="r" b="b"/>
              <a:pathLst>
                <a:path w="5526" h="5864" extrusionOk="0">
                  <a:moveTo>
                    <a:pt x="1268" y="1"/>
                  </a:moveTo>
                  <a:cubicBezTo>
                    <a:pt x="1268" y="431"/>
                    <a:pt x="1222" y="873"/>
                    <a:pt x="1268" y="1257"/>
                  </a:cubicBezTo>
                  <a:cubicBezTo>
                    <a:pt x="1361" y="1932"/>
                    <a:pt x="1163" y="2420"/>
                    <a:pt x="687" y="2909"/>
                  </a:cubicBezTo>
                  <a:cubicBezTo>
                    <a:pt x="442" y="3095"/>
                    <a:pt x="245" y="3339"/>
                    <a:pt x="0" y="3583"/>
                  </a:cubicBezTo>
                  <a:cubicBezTo>
                    <a:pt x="198" y="3630"/>
                    <a:pt x="349" y="3676"/>
                    <a:pt x="489" y="3676"/>
                  </a:cubicBezTo>
                  <a:cubicBezTo>
                    <a:pt x="873" y="3735"/>
                    <a:pt x="1268" y="3735"/>
                    <a:pt x="1652" y="3735"/>
                  </a:cubicBezTo>
                  <a:cubicBezTo>
                    <a:pt x="1989" y="3781"/>
                    <a:pt x="2036" y="3874"/>
                    <a:pt x="2094" y="4165"/>
                  </a:cubicBezTo>
                  <a:cubicBezTo>
                    <a:pt x="2094" y="4211"/>
                    <a:pt x="2094" y="4258"/>
                    <a:pt x="2140" y="4316"/>
                  </a:cubicBezTo>
                  <a:cubicBezTo>
                    <a:pt x="2187" y="4502"/>
                    <a:pt x="2280" y="4700"/>
                    <a:pt x="2327" y="4944"/>
                  </a:cubicBezTo>
                  <a:cubicBezTo>
                    <a:pt x="2385" y="5235"/>
                    <a:pt x="2431" y="5526"/>
                    <a:pt x="2524" y="5863"/>
                  </a:cubicBezTo>
                  <a:cubicBezTo>
                    <a:pt x="2617" y="5712"/>
                    <a:pt x="2617" y="5665"/>
                    <a:pt x="2675" y="5572"/>
                  </a:cubicBezTo>
                  <a:cubicBezTo>
                    <a:pt x="2862" y="5189"/>
                    <a:pt x="3106" y="4747"/>
                    <a:pt x="3304" y="4363"/>
                  </a:cubicBezTo>
                  <a:cubicBezTo>
                    <a:pt x="3641" y="3676"/>
                    <a:pt x="3641" y="3676"/>
                    <a:pt x="4420" y="3630"/>
                  </a:cubicBezTo>
                  <a:cubicBezTo>
                    <a:pt x="4758" y="3630"/>
                    <a:pt x="5141" y="3537"/>
                    <a:pt x="5525" y="3537"/>
                  </a:cubicBezTo>
                  <a:lnTo>
                    <a:pt x="5525" y="3444"/>
                  </a:lnTo>
                  <a:cubicBezTo>
                    <a:pt x="5479" y="3386"/>
                    <a:pt x="5432" y="3339"/>
                    <a:pt x="5339" y="3293"/>
                  </a:cubicBezTo>
                  <a:cubicBezTo>
                    <a:pt x="5002" y="3048"/>
                    <a:pt x="4653" y="2804"/>
                    <a:pt x="4269" y="2513"/>
                  </a:cubicBezTo>
                  <a:cubicBezTo>
                    <a:pt x="4129" y="2420"/>
                    <a:pt x="4129" y="2281"/>
                    <a:pt x="4176" y="2129"/>
                  </a:cubicBezTo>
                  <a:cubicBezTo>
                    <a:pt x="4269" y="1792"/>
                    <a:pt x="4420" y="1501"/>
                    <a:pt x="4513" y="1164"/>
                  </a:cubicBezTo>
                  <a:cubicBezTo>
                    <a:pt x="4606" y="873"/>
                    <a:pt x="4711" y="583"/>
                    <a:pt x="4804" y="338"/>
                  </a:cubicBezTo>
                  <a:cubicBezTo>
                    <a:pt x="4804" y="292"/>
                    <a:pt x="4758" y="292"/>
                    <a:pt x="4758" y="245"/>
                  </a:cubicBezTo>
                  <a:cubicBezTo>
                    <a:pt x="4653" y="292"/>
                    <a:pt x="4560" y="338"/>
                    <a:pt x="4420" y="385"/>
                  </a:cubicBezTo>
                  <a:cubicBezTo>
                    <a:pt x="4129" y="536"/>
                    <a:pt x="3839" y="722"/>
                    <a:pt x="3548" y="873"/>
                  </a:cubicBezTo>
                  <a:cubicBezTo>
                    <a:pt x="3327" y="966"/>
                    <a:pt x="3120" y="1039"/>
                    <a:pt x="2914" y="1039"/>
                  </a:cubicBezTo>
                  <a:cubicBezTo>
                    <a:pt x="2707" y="1039"/>
                    <a:pt x="2501" y="966"/>
                    <a:pt x="2280" y="769"/>
                  </a:cubicBezTo>
                  <a:cubicBezTo>
                    <a:pt x="1943" y="478"/>
                    <a:pt x="1605" y="292"/>
                    <a:pt x="1268"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585900" y="2702050"/>
              <a:ext cx="133200" cy="597300"/>
            </a:xfrm>
            <a:custGeom>
              <a:avLst/>
              <a:gdLst/>
              <a:ahLst/>
              <a:cxnLst/>
              <a:rect l="l" t="t" r="r" b="b"/>
              <a:pathLst>
                <a:path w="5328" h="23892" extrusionOk="0">
                  <a:moveTo>
                    <a:pt x="1943" y="1"/>
                  </a:moveTo>
                  <a:cubicBezTo>
                    <a:pt x="1361" y="291"/>
                    <a:pt x="780" y="536"/>
                    <a:pt x="244" y="826"/>
                  </a:cubicBezTo>
                  <a:cubicBezTo>
                    <a:pt x="47" y="873"/>
                    <a:pt x="0" y="966"/>
                    <a:pt x="47" y="1164"/>
                  </a:cubicBezTo>
                  <a:cubicBezTo>
                    <a:pt x="93" y="1257"/>
                    <a:pt x="93" y="1361"/>
                    <a:pt x="93" y="1454"/>
                  </a:cubicBezTo>
                  <a:cubicBezTo>
                    <a:pt x="198" y="1989"/>
                    <a:pt x="338" y="2478"/>
                    <a:pt x="431" y="3001"/>
                  </a:cubicBezTo>
                  <a:cubicBezTo>
                    <a:pt x="535" y="3536"/>
                    <a:pt x="628" y="4072"/>
                    <a:pt x="721" y="4560"/>
                  </a:cubicBezTo>
                  <a:cubicBezTo>
                    <a:pt x="780" y="4851"/>
                    <a:pt x="826" y="5142"/>
                    <a:pt x="873" y="5432"/>
                  </a:cubicBezTo>
                  <a:cubicBezTo>
                    <a:pt x="1417" y="5432"/>
                    <a:pt x="1930" y="5243"/>
                    <a:pt x="2493" y="5243"/>
                  </a:cubicBezTo>
                  <a:cubicBezTo>
                    <a:pt x="2628" y="5243"/>
                    <a:pt x="2766" y="5254"/>
                    <a:pt x="2908" y="5281"/>
                  </a:cubicBezTo>
                  <a:cubicBezTo>
                    <a:pt x="2571" y="5723"/>
                    <a:pt x="2175" y="5909"/>
                    <a:pt x="1745" y="5967"/>
                  </a:cubicBezTo>
                  <a:cubicBezTo>
                    <a:pt x="1594" y="6014"/>
                    <a:pt x="1501" y="6014"/>
                    <a:pt x="1361" y="6014"/>
                  </a:cubicBezTo>
                  <a:lnTo>
                    <a:pt x="919" y="6014"/>
                  </a:lnTo>
                  <a:cubicBezTo>
                    <a:pt x="966" y="6351"/>
                    <a:pt x="1012" y="6735"/>
                    <a:pt x="1070" y="7072"/>
                  </a:cubicBezTo>
                  <a:cubicBezTo>
                    <a:pt x="1408" y="6979"/>
                    <a:pt x="1698" y="6886"/>
                    <a:pt x="1989" y="6886"/>
                  </a:cubicBezTo>
                  <a:cubicBezTo>
                    <a:pt x="2175" y="6840"/>
                    <a:pt x="2373" y="6840"/>
                    <a:pt x="2617" y="6840"/>
                  </a:cubicBezTo>
                  <a:cubicBezTo>
                    <a:pt x="2815" y="6840"/>
                    <a:pt x="3001" y="6782"/>
                    <a:pt x="3199" y="6782"/>
                  </a:cubicBezTo>
                  <a:cubicBezTo>
                    <a:pt x="3245" y="6782"/>
                    <a:pt x="3245" y="6782"/>
                    <a:pt x="3292" y="6840"/>
                  </a:cubicBezTo>
                  <a:lnTo>
                    <a:pt x="3338" y="6886"/>
                  </a:lnTo>
                  <a:lnTo>
                    <a:pt x="3338" y="6933"/>
                  </a:lnTo>
                  <a:lnTo>
                    <a:pt x="3338" y="6979"/>
                  </a:lnTo>
                  <a:lnTo>
                    <a:pt x="3292" y="7026"/>
                  </a:lnTo>
                  <a:cubicBezTo>
                    <a:pt x="3199" y="7072"/>
                    <a:pt x="3152" y="7131"/>
                    <a:pt x="3106" y="7131"/>
                  </a:cubicBezTo>
                  <a:cubicBezTo>
                    <a:pt x="2955" y="7224"/>
                    <a:pt x="2757" y="7317"/>
                    <a:pt x="2571" y="7363"/>
                  </a:cubicBezTo>
                  <a:cubicBezTo>
                    <a:pt x="2082" y="7514"/>
                    <a:pt x="1594" y="7607"/>
                    <a:pt x="1117" y="7712"/>
                  </a:cubicBezTo>
                  <a:cubicBezTo>
                    <a:pt x="1117" y="8096"/>
                    <a:pt x="1163" y="8526"/>
                    <a:pt x="1210" y="8968"/>
                  </a:cubicBezTo>
                  <a:cubicBezTo>
                    <a:pt x="1594" y="8922"/>
                    <a:pt x="1943" y="8817"/>
                    <a:pt x="2233" y="8771"/>
                  </a:cubicBezTo>
                  <a:cubicBezTo>
                    <a:pt x="2664" y="8724"/>
                    <a:pt x="3106" y="8678"/>
                    <a:pt x="3536" y="8631"/>
                  </a:cubicBezTo>
                  <a:lnTo>
                    <a:pt x="3583" y="8631"/>
                  </a:lnTo>
                  <a:cubicBezTo>
                    <a:pt x="3687" y="8631"/>
                    <a:pt x="3734" y="8678"/>
                    <a:pt x="3780" y="8724"/>
                  </a:cubicBezTo>
                  <a:lnTo>
                    <a:pt x="3780" y="8771"/>
                  </a:lnTo>
                  <a:lnTo>
                    <a:pt x="3629" y="8922"/>
                  </a:lnTo>
                  <a:cubicBezTo>
                    <a:pt x="3152" y="9306"/>
                    <a:pt x="2524" y="9457"/>
                    <a:pt x="1943" y="9596"/>
                  </a:cubicBezTo>
                  <a:cubicBezTo>
                    <a:pt x="1745" y="9643"/>
                    <a:pt x="1501" y="9643"/>
                    <a:pt x="1256" y="9689"/>
                  </a:cubicBezTo>
                  <a:cubicBezTo>
                    <a:pt x="1361" y="10178"/>
                    <a:pt x="1408" y="10620"/>
                    <a:pt x="1501" y="11097"/>
                  </a:cubicBezTo>
                  <a:cubicBezTo>
                    <a:pt x="1989" y="10957"/>
                    <a:pt x="2420" y="10806"/>
                    <a:pt x="2908" y="10713"/>
                  </a:cubicBezTo>
                  <a:cubicBezTo>
                    <a:pt x="3199" y="10667"/>
                    <a:pt x="3490" y="10667"/>
                    <a:pt x="3827" y="10667"/>
                  </a:cubicBezTo>
                  <a:cubicBezTo>
                    <a:pt x="3873" y="10667"/>
                    <a:pt x="3978" y="10713"/>
                    <a:pt x="3978" y="10760"/>
                  </a:cubicBezTo>
                  <a:cubicBezTo>
                    <a:pt x="3978" y="10806"/>
                    <a:pt x="3978" y="10911"/>
                    <a:pt x="3920" y="10911"/>
                  </a:cubicBezTo>
                  <a:cubicBezTo>
                    <a:pt x="3827" y="11004"/>
                    <a:pt x="3734" y="11050"/>
                    <a:pt x="3629" y="11143"/>
                  </a:cubicBezTo>
                  <a:cubicBezTo>
                    <a:pt x="3583" y="11143"/>
                    <a:pt x="3536" y="11143"/>
                    <a:pt x="3536" y="11202"/>
                  </a:cubicBezTo>
                  <a:cubicBezTo>
                    <a:pt x="2908" y="11388"/>
                    <a:pt x="2280" y="11585"/>
                    <a:pt x="1594" y="11830"/>
                  </a:cubicBezTo>
                  <a:cubicBezTo>
                    <a:pt x="1652" y="11923"/>
                    <a:pt x="1652" y="12016"/>
                    <a:pt x="1698" y="12120"/>
                  </a:cubicBezTo>
                  <a:cubicBezTo>
                    <a:pt x="1698" y="12213"/>
                    <a:pt x="1698" y="12307"/>
                    <a:pt x="1745" y="12411"/>
                  </a:cubicBezTo>
                  <a:cubicBezTo>
                    <a:pt x="1745" y="12551"/>
                    <a:pt x="1791" y="12702"/>
                    <a:pt x="1791" y="12795"/>
                  </a:cubicBezTo>
                  <a:cubicBezTo>
                    <a:pt x="2129" y="12702"/>
                    <a:pt x="2420" y="12597"/>
                    <a:pt x="2757" y="12504"/>
                  </a:cubicBezTo>
                  <a:cubicBezTo>
                    <a:pt x="2955" y="12458"/>
                    <a:pt x="3199" y="12411"/>
                    <a:pt x="3397" y="12365"/>
                  </a:cubicBezTo>
                  <a:cubicBezTo>
                    <a:pt x="3536" y="12365"/>
                    <a:pt x="3583" y="12411"/>
                    <a:pt x="3629" y="12458"/>
                  </a:cubicBezTo>
                  <a:lnTo>
                    <a:pt x="3629" y="12504"/>
                  </a:lnTo>
                  <a:lnTo>
                    <a:pt x="3629" y="12551"/>
                  </a:lnTo>
                  <a:lnTo>
                    <a:pt x="3536" y="12655"/>
                  </a:lnTo>
                  <a:cubicBezTo>
                    <a:pt x="3443" y="12842"/>
                    <a:pt x="3245" y="13039"/>
                    <a:pt x="3048" y="13132"/>
                  </a:cubicBezTo>
                  <a:cubicBezTo>
                    <a:pt x="2710" y="13284"/>
                    <a:pt x="2327" y="13423"/>
                    <a:pt x="1943" y="13574"/>
                  </a:cubicBezTo>
                  <a:cubicBezTo>
                    <a:pt x="1989" y="13819"/>
                    <a:pt x="2036" y="14109"/>
                    <a:pt x="2082" y="14342"/>
                  </a:cubicBezTo>
                  <a:cubicBezTo>
                    <a:pt x="2280" y="14296"/>
                    <a:pt x="2466" y="14249"/>
                    <a:pt x="2710" y="14202"/>
                  </a:cubicBezTo>
                  <a:cubicBezTo>
                    <a:pt x="2811" y="14202"/>
                    <a:pt x="2927" y="14182"/>
                    <a:pt x="3039" y="14182"/>
                  </a:cubicBezTo>
                  <a:cubicBezTo>
                    <a:pt x="3094" y="14182"/>
                    <a:pt x="3148" y="14187"/>
                    <a:pt x="3199" y="14202"/>
                  </a:cubicBezTo>
                  <a:cubicBezTo>
                    <a:pt x="3245" y="14202"/>
                    <a:pt x="3292" y="14202"/>
                    <a:pt x="3397" y="14249"/>
                  </a:cubicBezTo>
                  <a:cubicBezTo>
                    <a:pt x="3443" y="14296"/>
                    <a:pt x="3443" y="14342"/>
                    <a:pt x="3490" y="14400"/>
                  </a:cubicBezTo>
                  <a:lnTo>
                    <a:pt x="3490" y="14447"/>
                  </a:lnTo>
                  <a:cubicBezTo>
                    <a:pt x="3490" y="14493"/>
                    <a:pt x="3490" y="14493"/>
                    <a:pt x="3443" y="14540"/>
                  </a:cubicBezTo>
                  <a:cubicBezTo>
                    <a:pt x="3443" y="14586"/>
                    <a:pt x="3443" y="14586"/>
                    <a:pt x="3397" y="14633"/>
                  </a:cubicBezTo>
                  <a:cubicBezTo>
                    <a:pt x="3397" y="14633"/>
                    <a:pt x="3397" y="14691"/>
                    <a:pt x="3338" y="14691"/>
                  </a:cubicBezTo>
                  <a:cubicBezTo>
                    <a:pt x="3199" y="14784"/>
                    <a:pt x="2955" y="14877"/>
                    <a:pt x="2757" y="14982"/>
                  </a:cubicBezTo>
                  <a:cubicBezTo>
                    <a:pt x="2571" y="15028"/>
                    <a:pt x="2373" y="15075"/>
                    <a:pt x="2175" y="15075"/>
                  </a:cubicBezTo>
                  <a:cubicBezTo>
                    <a:pt x="2233" y="15412"/>
                    <a:pt x="2280" y="15656"/>
                    <a:pt x="2280" y="15947"/>
                  </a:cubicBezTo>
                  <a:cubicBezTo>
                    <a:pt x="2524" y="15947"/>
                    <a:pt x="2710" y="15994"/>
                    <a:pt x="2955" y="15994"/>
                  </a:cubicBezTo>
                  <a:cubicBezTo>
                    <a:pt x="2862" y="16284"/>
                    <a:pt x="2710" y="16482"/>
                    <a:pt x="2524" y="16622"/>
                  </a:cubicBezTo>
                  <a:cubicBezTo>
                    <a:pt x="2466" y="16622"/>
                    <a:pt x="2420" y="16726"/>
                    <a:pt x="2373" y="16773"/>
                  </a:cubicBezTo>
                  <a:lnTo>
                    <a:pt x="2420" y="16820"/>
                  </a:lnTo>
                  <a:cubicBezTo>
                    <a:pt x="2664" y="16773"/>
                    <a:pt x="2862" y="16773"/>
                    <a:pt x="3048" y="16726"/>
                  </a:cubicBezTo>
                  <a:lnTo>
                    <a:pt x="3048" y="16726"/>
                  </a:lnTo>
                  <a:cubicBezTo>
                    <a:pt x="2916" y="16946"/>
                    <a:pt x="2950" y="17312"/>
                    <a:pt x="2542" y="17312"/>
                  </a:cubicBezTo>
                  <a:cubicBezTo>
                    <a:pt x="2518" y="17312"/>
                    <a:pt x="2493" y="17311"/>
                    <a:pt x="2466" y="17308"/>
                  </a:cubicBezTo>
                  <a:lnTo>
                    <a:pt x="2466" y="17308"/>
                  </a:lnTo>
                  <a:cubicBezTo>
                    <a:pt x="2524" y="17541"/>
                    <a:pt x="2571" y="17785"/>
                    <a:pt x="2617" y="18029"/>
                  </a:cubicBezTo>
                  <a:cubicBezTo>
                    <a:pt x="2710" y="18518"/>
                    <a:pt x="2815" y="18995"/>
                    <a:pt x="2908" y="19483"/>
                  </a:cubicBezTo>
                  <a:cubicBezTo>
                    <a:pt x="2955" y="19727"/>
                    <a:pt x="3001" y="19972"/>
                    <a:pt x="3001" y="20216"/>
                  </a:cubicBezTo>
                  <a:cubicBezTo>
                    <a:pt x="3048" y="20355"/>
                    <a:pt x="3106" y="20553"/>
                    <a:pt x="3152" y="20739"/>
                  </a:cubicBezTo>
                  <a:cubicBezTo>
                    <a:pt x="3199" y="20984"/>
                    <a:pt x="3245" y="21228"/>
                    <a:pt x="3292" y="21519"/>
                  </a:cubicBezTo>
                  <a:cubicBezTo>
                    <a:pt x="3338" y="21763"/>
                    <a:pt x="3397" y="22054"/>
                    <a:pt x="3397" y="22344"/>
                  </a:cubicBezTo>
                  <a:lnTo>
                    <a:pt x="3397" y="22484"/>
                  </a:lnTo>
                  <a:cubicBezTo>
                    <a:pt x="3397" y="22542"/>
                    <a:pt x="3397" y="22589"/>
                    <a:pt x="3443" y="22635"/>
                  </a:cubicBezTo>
                  <a:cubicBezTo>
                    <a:pt x="4071" y="23066"/>
                    <a:pt x="4699" y="23461"/>
                    <a:pt x="5327" y="23891"/>
                  </a:cubicBezTo>
                  <a:lnTo>
                    <a:pt x="5327" y="23705"/>
                  </a:lnTo>
                  <a:lnTo>
                    <a:pt x="5327" y="11492"/>
                  </a:lnTo>
                  <a:lnTo>
                    <a:pt x="5327" y="11388"/>
                  </a:lnTo>
                  <a:lnTo>
                    <a:pt x="5327" y="11295"/>
                  </a:lnTo>
                  <a:cubicBezTo>
                    <a:pt x="5327" y="11248"/>
                    <a:pt x="5281" y="11248"/>
                    <a:pt x="5281" y="11248"/>
                  </a:cubicBezTo>
                  <a:cubicBezTo>
                    <a:pt x="4897" y="10667"/>
                    <a:pt x="4746" y="10038"/>
                    <a:pt x="4560" y="9352"/>
                  </a:cubicBezTo>
                  <a:cubicBezTo>
                    <a:pt x="4315" y="8236"/>
                    <a:pt x="4025" y="7072"/>
                    <a:pt x="3734" y="5967"/>
                  </a:cubicBezTo>
                  <a:cubicBezTo>
                    <a:pt x="3199" y="4118"/>
                    <a:pt x="2617" y="2280"/>
                    <a:pt x="2036" y="443"/>
                  </a:cubicBezTo>
                  <a:cubicBezTo>
                    <a:pt x="2036" y="291"/>
                    <a:pt x="1989" y="152"/>
                    <a:pt x="1943"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421025" y="3281300"/>
              <a:ext cx="298075" cy="249425"/>
            </a:xfrm>
            <a:custGeom>
              <a:avLst/>
              <a:gdLst/>
              <a:ahLst/>
              <a:cxnLst/>
              <a:rect l="l" t="t" r="r" b="b"/>
              <a:pathLst>
                <a:path w="11923" h="9977" extrusionOk="0">
                  <a:moveTo>
                    <a:pt x="3095" y="2287"/>
                  </a:moveTo>
                  <a:cubicBezTo>
                    <a:pt x="3578" y="2287"/>
                    <a:pt x="4044" y="2600"/>
                    <a:pt x="4222" y="3094"/>
                  </a:cubicBezTo>
                  <a:cubicBezTo>
                    <a:pt x="4269" y="3245"/>
                    <a:pt x="4315" y="3385"/>
                    <a:pt x="4315" y="3583"/>
                  </a:cubicBezTo>
                  <a:lnTo>
                    <a:pt x="4315" y="3734"/>
                  </a:lnTo>
                  <a:lnTo>
                    <a:pt x="4315" y="3920"/>
                  </a:lnTo>
                  <a:cubicBezTo>
                    <a:pt x="4269" y="4071"/>
                    <a:pt x="4269" y="4211"/>
                    <a:pt x="4176" y="4409"/>
                  </a:cubicBezTo>
                  <a:cubicBezTo>
                    <a:pt x="4176" y="4455"/>
                    <a:pt x="4118" y="4502"/>
                    <a:pt x="4118" y="4548"/>
                  </a:cubicBezTo>
                  <a:cubicBezTo>
                    <a:pt x="4071" y="4606"/>
                    <a:pt x="4025" y="4653"/>
                    <a:pt x="3978" y="4699"/>
                  </a:cubicBezTo>
                  <a:cubicBezTo>
                    <a:pt x="3780" y="4990"/>
                    <a:pt x="3397" y="5130"/>
                    <a:pt x="2955" y="5130"/>
                  </a:cubicBezTo>
                  <a:cubicBezTo>
                    <a:pt x="2373" y="5130"/>
                    <a:pt x="1896" y="4792"/>
                    <a:pt x="1698" y="4257"/>
                  </a:cubicBezTo>
                  <a:cubicBezTo>
                    <a:pt x="1559" y="3967"/>
                    <a:pt x="1559" y="3676"/>
                    <a:pt x="1605" y="3385"/>
                  </a:cubicBezTo>
                  <a:cubicBezTo>
                    <a:pt x="1605" y="3245"/>
                    <a:pt x="1698" y="3094"/>
                    <a:pt x="1745" y="2955"/>
                  </a:cubicBezTo>
                  <a:cubicBezTo>
                    <a:pt x="1791" y="2862"/>
                    <a:pt x="1896" y="2710"/>
                    <a:pt x="2036" y="2617"/>
                  </a:cubicBezTo>
                  <a:cubicBezTo>
                    <a:pt x="2140" y="2513"/>
                    <a:pt x="2280" y="2513"/>
                    <a:pt x="2431" y="2466"/>
                  </a:cubicBezTo>
                  <a:cubicBezTo>
                    <a:pt x="2478" y="2420"/>
                    <a:pt x="2524" y="2420"/>
                    <a:pt x="2571" y="2420"/>
                  </a:cubicBezTo>
                  <a:cubicBezTo>
                    <a:pt x="2739" y="2329"/>
                    <a:pt x="2918" y="2287"/>
                    <a:pt x="3095" y="2287"/>
                  </a:cubicBezTo>
                  <a:close/>
                  <a:moveTo>
                    <a:pt x="5048" y="5281"/>
                  </a:moveTo>
                  <a:cubicBezTo>
                    <a:pt x="5095" y="5281"/>
                    <a:pt x="5141" y="5327"/>
                    <a:pt x="5234" y="5374"/>
                  </a:cubicBezTo>
                  <a:cubicBezTo>
                    <a:pt x="5281" y="5374"/>
                    <a:pt x="5339" y="5420"/>
                    <a:pt x="5386" y="5479"/>
                  </a:cubicBezTo>
                  <a:cubicBezTo>
                    <a:pt x="5479" y="5618"/>
                    <a:pt x="5572" y="5769"/>
                    <a:pt x="5572" y="5862"/>
                  </a:cubicBezTo>
                  <a:cubicBezTo>
                    <a:pt x="5572" y="6200"/>
                    <a:pt x="5281" y="6491"/>
                    <a:pt x="4990" y="6491"/>
                  </a:cubicBezTo>
                  <a:cubicBezTo>
                    <a:pt x="4897" y="6491"/>
                    <a:pt x="4804" y="6444"/>
                    <a:pt x="4699" y="6398"/>
                  </a:cubicBezTo>
                  <a:cubicBezTo>
                    <a:pt x="4653" y="6398"/>
                    <a:pt x="4606" y="6351"/>
                    <a:pt x="4606" y="6293"/>
                  </a:cubicBezTo>
                  <a:cubicBezTo>
                    <a:pt x="4560" y="6246"/>
                    <a:pt x="4560" y="6153"/>
                    <a:pt x="4513" y="6107"/>
                  </a:cubicBezTo>
                  <a:lnTo>
                    <a:pt x="4513" y="6002"/>
                  </a:lnTo>
                  <a:cubicBezTo>
                    <a:pt x="4513" y="5909"/>
                    <a:pt x="4513" y="5816"/>
                    <a:pt x="4560" y="5711"/>
                  </a:cubicBezTo>
                  <a:cubicBezTo>
                    <a:pt x="4560" y="5665"/>
                    <a:pt x="4606" y="5665"/>
                    <a:pt x="4606" y="5618"/>
                  </a:cubicBezTo>
                  <a:cubicBezTo>
                    <a:pt x="4653" y="5525"/>
                    <a:pt x="4699" y="5479"/>
                    <a:pt x="4757" y="5420"/>
                  </a:cubicBezTo>
                  <a:cubicBezTo>
                    <a:pt x="4851" y="5327"/>
                    <a:pt x="4944" y="5281"/>
                    <a:pt x="5048" y="5281"/>
                  </a:cubicBezTo>
                  <a:close/>
                  <a:moveTo>
                    <a:pt x="2326" y="5665"/>
                  </a:moveTo>
                  <a:cubicBezTo>
                    <a:pt x="2431" y="5665"/>
                    <a:pt x="2524" y="5665"/>
                    <a:pt x="2617" y="5711"/>
                  </a:cubicBezTo>
                  <a:cubicBezTo>
                    <a:pt x="2664" y="5711"/>
                    <a:pt x="2722" y="5769"/>
                    <a:pt x="2768" y="5816"/>
                  </a:cubicBezTo>
                  <a:cubicBezTo>
                    <a:pt x="2908" y="5862"/>
                    <a:pt x="3013" y="5956"/>
                    <a:pt x="3059" y="6060"/>
                  </a:cubicBezTo>
                  <a:cubicBezTo>
                    <a:pt x="3106" y="6107"/>
                    <a:pt x="3152" y="6200"/>
                    <a:pt x="3199" y="6246"/>
                  </a:cubicBezTo>
                  <a:cubicBezTo>
                    <a:pt x="3199" y="6351"/>
                    <a:pt x="3245" y="6444"/>
                    <a:pt x="3304" y="6537"/>
                  </a:cubicBezTo>
                  <a:lnTo>
                    <a:pt x="3304" y="6735"/>
                  </a:lnTo>
                  <a:cubicBezTo>
                    <a:pt x="3304" y="7165"/>
                    <a:pt x="3059" y="7561"/>
                    <a:pt x="2664" y="7700"/>
                  </a:cubicBezTo>
                  <a:cubicBezTo>
                    <a:pt x="2571" y="7747"/>
                    <a:pt x="2524" y="7805"/>
                    <a:pt x="2431" y="7805"/>
                  </a:cubicBezTo>
                  <a:cubicBezTo>
                    <a:pt x="2326" y="7851"/>
                    <a:pt x="2187" y="7851"/>
                    <a:pt x="2082" y="7851"/>
                  </a:cubicBezTo>
                  <a:cubicBezTo>
                    <a:pt x="1745" y="7851"/>
                    <a:pt x="1454" y="7700"/>
                    <a:pt x="1315" y="7456"/>
                  </a:cubicBezTo>
                  <a:cubicBezTo>
                    <a:pt x="1268" y="7409"/>
                    <a:pt x="1210" y="7363"/>
                    <a:pt x="1163" y="7270"/>
                  </a:cubicBezTo>
                  <a:cubicBezTo>
                    <a:pt x="1163" y="7165"/>
                    <a:pt x="1117" y="7072"/>
                    <a:pt x="1117" y="6979"/>
                  </a:cubicBezTo>
                  <a:cubicBezTo>
                    <a:pt x="1117" y="6979"/>
                    <a:pt x="1070" y="6933"/>
                    <a:pt x="1070" y="6874"/>
                  </a:cubicBezTo>
                  <a:lnTo>
                    <a:pt x="1070" y="6781"/>
                  </a:lnTo>
                  <a:cubicBezTo>
                    <a:pt x="1117" y="6537"/>
                    <a:pt x="1210" y="6293"/>
                    <a:pt x="1361" y="6107"/>
                  </a:cubicBezTo>
                  <a:cubicBezTo>
                    <a:pt x="1605" y="5816"/>
                    <a:pt x="1989" y="5711"/>
                    <a:pt x="2326" y="5665"/>
                  </a:cubicBezTo>
                  <a:close/>
                  <a:moveTo>
                    <a:pt x="686" y="0"/>
                  </a:moveTo>
                  <a:cubicBezTo>
                    <a:pt x="686" y="477"/>
                    <a:pt x="628" y="966"/>
                    <a:pt x="582" y="1408"/>
                  </a:cubicBezTo>
                  <a:cubicBezTo>
                    <a:pt x="535" y="2280"/>
                    <a:pt x="442" y="3152"/>
                    <a:pt x="396" y="3967"/>
                  </a:cubicBezTo>
                  <a:cubicBezTo>
                    <a:pt x="291" y="5420"/>
                    <a:pt x="151" y="6828"/>
                    <a:pt x="47" y="8282"/>
                  </a:cubicBezTo>
                  <a:cubicBezTo>
                    <a:pt x="47" y="8573"/>
                    <a:pt x="0" y="8863"/>
                    <a:pt x="0" y="9108"/>
                  </a:cubicBezTo>
                  <a:cubicBezTo>
                    <a:pt x="0" y="9550"/>
                    <a:pt x="198" y="9689"/>
                    <a:pt x="582" y="9887"/>
                  </a:cubicBezTo>
                  <a:cubicBezTo>
                    <a:pt x="733" y="9951"/>
                    <a:pt x="877" y="9976"/>
                    <a:pt x="1017" y="9976"/>
                  </a:cubicBezTo>
                  <a:cubicBezTo>
                    <a:pt x="1286" y="9976"/>
                    <a:pt x="1539" y="9882"/>
                    <a:pt x="1791" y="9782"/>
                  </a:cubicBezTo>
                  <a:cubicBezTo>
                    <a:pt x="3106" y="9305"/>
                    <a:pt x="4409" y="8817"/>
                    <a:pt x="5676" y="8282"/>
                  </a:cubicBezTo>
                  <a:cubicBezTo>
                    <a:pt x="6886" y="7851"/>
                    <a:pt x="8049" y="7363"/>
                    <a:pt x="9212" y="6874"/>
                  </a:cubicBezTo>
                  <a:cubicBezTo>
                    <a:pt x="9747" y="6688"/>
                    <a:pt x="10224" y="6444"/>
                    <a:pt x="10713" y="6200"/>
                  </a:cubicBezTo>
                  <a:cubicBezTo>
                    <a:pt x="10806" y="6153"/>
                    <a:pt x="11632" y="5909"/>
                    <a:pt x="11783" y="5909"/>
                  </a:cubicBezTo>
                  <a:lnTo>
                    <a:pt x="11922" y="5909"/>
                  </a:lnTo>
                  <a:lnTo>
                    <a:pt x="11922" y="5327"/>
                  </a:lnTo>
                  <a:lnTo>
                    <a:pt x="11922" y="5234"/>
                  </a:lnTo>
                  <a:cubicBezTo>
                    <a:pt x="11736" y="5188"/>
                    <a:pt x="11783" y="5037"/>
                    <a:pt x="11783" y="4944"/>
                  </a:cubicBezTo>
                  <a:cubicBezTo>
                    <a:pt x="11783" y="4792"/>
                    <a:pt x="11783" y="4653"/>
                    <a:pt x="11829" y="4502"/>
                  </a:cubicBezTo>
                  <a:cubicBezTo>
                    <a:pt x="11829" y="4548"/>
                    <a:pt x="11829" y="4548"/>
                    <a:pt x="11876" y="4548"/>
                  </a:cubicBezTo>
                  <a:cubicBezTo>
                    <a:pt x="11876" y="4455"/>
                    <a:pt x="11922" y="4409"/>
                    <a:pt x="11922" y="4315"/>
                  </a:cubicBezTo>
                  <a:lnTo>
                    <a:pt x="11922" y="4211"/>
                  </a:lnTo>
                  <a:lnTo>
                    <a:pt x="11585" y="4211"/>
                  </a:lnTo>
                  <a:cubicBezTo>
                    <a:pt x="11585" y="4257"/>
                    <a:pt x="11585" y="4257"/>
                    <a:pt x="11539" y="4315"/>
                  </a:cubicBezTo>
                  <a:cubicBezTo>
                    <a:pt x="11539" y="4315"/>
                    <a:pt x="11492" y="4362"/>
                    <a:pt x="11446" y="4362"/>
                  </a:cubicBezTo>
                  <a:cubicBezTo>
                    <a:pt x="11248" y="4455"/>
                    <a:pt x="11050" y="4502"/>
                    <a:pt x="10806" y="4502"/>
                  </a:cubicBezTo>
                  <a:cubicBezTo>
                    <a:pt x="10468" y="4502"/>
                    <a:pt x="10131" y="4502"/>
                    <a:pt x="9840" y="4455"/>
                  </a:cubicBezTo>
                  <a:cubicBezTo>
                    <a:pt x="9503" y="4455"/>
                    <a:pt x="9166" y="4409"/>
                    <a:pt x="8875" y="4315"/>
                  </a:cubicBezTo>
                  <a:cubicBezTo>
                    <a:pt x="8538" y="4257"/>
                    <a:pt x="8189" y="4164"/>
                    <a:pt x="7898" y="4071"/>
                  </a:cubicBezTo>
                  <a:cubicBezTo>
                    <a:pt x="7607" y="3967"/>
                    <a:pt x="7270" y="3827"/>
                    <a:pt x="6979" y="3676"/>
                  </a:cubicBezTo>
                  <a:cubicBezTo>
                    <a:pt x="5862" y="3152"/>
                    <a:pt x="4897" y="2420"/>
                    <a:pt x="4025" y="1594"/>
                  </a:cubicBezTo>
                  <a:cubicBezTo>
                    <a:pt x="3594" y="1210"/>
                    <a:pt x="3152" y="826"/>
                    <a:pt x="2617" y="535"/>
                  </a:cubicBezTo>
                  <a:cubicBezTo>
                    <a:pt x="2326" y="338"/>
                    <a:pt x="1989" y="245"/>
                    <a:pt x="1652" y="140"/>
                  </a:cubicBezTo>
                  <a:cubicBezTo>
                    <a:pt x="1361" y="47"/>
                    <a:pt x="1024" y="47"/>
                    <a:pt x="686"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549550" y="3001275"/>
              <a:ext cx="111400" cy="259400"/>
            </a:xfrm>
            <a:custGeom>
              <a:avLst/>
              <a:gdLst/>
              <a:ahLst/>
              <a:cxnLst/>
              <a:rect l="l" t="t" r="r" b="b"/>
              <a:pathLst>
                <a:path w="4456" h="10376" extrusionOk="0">
                  <a:moveTo>
                    <a:pt x="2524" y="0"/>
                  </a:moveTo>
                  <a:cubicBezTo>
                    <a:pt x="1745" y="489"/>
                    <a:pt x="873" y="780"/>
                    <a:pt x="0" y="1024"/>
                  </a:cubicBezTo>
                  <a:cubicBezTo>
                    <a:pt x="93" y="1559"/>
                    <a:pt x="245" y="2082"/>
                    <a:pt x="338" y="2571"/>
                  </a:cubicBezTo>
                  <a:cubicBezTo>
                    <a:pt x="594" y="2315"/>
                    <a:pt x="883" y="2199"/>
                    <a:pt x="1196" y="2199"/>
                  </a:cubicBezTo>
                  <a:cubicBezTo>
                    <a:pt x="1295" y="2199"/>
                    <a:pt x="1397" y="2211"/>
                    <a:pt x="1501" y="2233"/>
                  </a:cubicBezTo>
                  <a:cubicBezTo>
                    <a:pt x="1745" y="2280"/>
                    <a:pt x="1792" y="2431"/>
                    <a:pt x="1594" y="2571"/>
                  </a:cubicBezTo>
                  <a:cubicBezTo>
                    <a:pt x="1351" y="2780"/>
                    <a:pt x="1108" y="2941"/>
                    <a:pt x="809" y="2941"/>
                  </a:cubicBezTo>
                  <a:cubicBezTo>
                    <a:pt x="692" y="2941"/>
                    <a:pt x="567" y="2917"/>
                    <a:pt x="431" y="2862"/>
                  </a:cubicBezTo>
                  <a:lnTo>
                    <a:pt x="431" y="2862"/>
                  </a:lnTo>
                  <a:cubicBezTo>
                    <a:pt x="535" y="3199"/>
                    <a:pt x="628" y="3536"/>
                    <a:pt x="675" y="3885"/>
                  </a:cubicBezTo>
                  <a:cubicBezTo>
                    <a:pt x="919" y="3827"/>
                    <a:pt x="1070" y="3780"/>
                    <a:pt x="1256" y="3780"/>
                  </a:cubicBezTo>
                  <a:cubicBezTo>
                    <a:pt x="1361" y="3780"/>
                    <a:pt x="1454" y="3780"/>
                    <a:pt x="1501" y="3827"/>
                  </a:cubicBezTo>
                  <a:cubicBezTo>
                    <a:pt x="1501" y="3885"/>
                    <a:pt x="1547" y="3885"/>
                    <a:pt x="1547" y="3932"/>
                  </a:cubicBezTo>
                  <a:lnTo>
                    <a:pt x="1547" y="3978"/>
                  </a:lnTo>
                  <a:cubicBezTo>
                    <a:pt x="1547" y="4025"/>
                    <a:pt x="1501" y="4118"/>
                    <a:pt x="1454" y="4176"/>
                  </a:cubicBezTo>
                  <a:cubicBezTo>
                    <a:pt x="1361" y="4269"/>
                    <a:pt x="1256" y="4315"/>
                    <a:pt x="1163" y="4362"/>
                  </a:cubicBezTo>
                  <a:cubicBezTo>
                    <a:pt x="1070" y="4409"/>
                    <a:pt x="966" y="4513"/>
                    <a:pt x="873" y="4560"/>
                  </a:cubicBezTo>
                  <a:lnTo>
                    <a:pt x="919" y="4606"/>
                  </a:lnTo>
                  <a:lnTo>
                    <a:pt x="919" y="4699"/>
                  </a:lnTo>
                  <a:lnTo>
                    <a:pt x="919" y="4804"/>
                  </a:lnTo>
                  <a:cubicBezTo>
                    <a:pt x="919" y="4851"/>
                    <a:pt x="966" y="4851"/>
                    <a:pt x="966" y="4897"/>
                  </a:cubicBezTo>
                  <a:cubicBezTo>
                    <a:pt x="966" y="4990"/>
                    <a:pt x="1012" y="5048"/>
                    <a:pt x="1070" y="5095"/>
                  </a:cubicBezTo>
                  <a:lnTo>
                    <a:pt x="1117" y="5141"/>
                  </a:lnTo>
                  <a:cubicBezTo>
                    <a:pt x="1163" y="5188"/>
                    <a:pt x="1210" y="5188"/>
                    <a:pt x="1303" y="5234"/>
                  </a:cubicBezTo>
                  <a:lnTo>
                    <a:pt x="1501" y="5234"/>
                  </a:lnTo>
                  <a:cubicBezTo>
                    <a:pt x="1408" y="5386"/>
                    <a:pt x="1408" y="5525"/>
                    <a:pt x="1303" y="5630"/>
                  </a:cubicBezTo>
                  <a:cubicBezTo>
                    <a:pt x="1256" y="5676"/>
                    <a:pt x="1210" y="5723"/>
                    <a:pt x="1210" y="5769"/>
                  </a:cubicBezTo>
                  <a:lnTo>
                    <a:pt x="1210" y="5862"/>
                  </a:lnTo>
                  <a:lnTo>
                    <a:pt x="1210" y="6014"/>
                  </a:lnTo>
                  <a:cubicBezTo>
                    <a:pt x="1303" y="6444"/>
                    <a:pt x="1408" y="6839"/>
                    <a:pt x="1501" y="7270"/>
                  </a:cubicBezTo>
                  <a:cubicBezTo>
                    <a:pt x="1594" y="7712"/>
                    <a:pt x="1652" y="8142"/>
                    <a:pt x="1745" y="8584"/>
                  </a:cubicBezTo>
                  <a:cubicBezTo>
                    <a:pt x="1792" y="8631"/>
                    <a:pt x="1838" y="8724"/>
                    <a:pt x="1885" y="8770"/>
                  </a:cubicBezTo>
                  <a:cubicBezTo>
                    <a:pt x="2234" y="8968"/>
                    <a:pt x="2524" y="9166"/>
                    <a:pt x="2815" y="9352"/>
                  </a:cubicBezTo>
                  <a:cubicBezTo>
                    <a:pt x="3339" y="9643"/>
                    <a:pt x="3874" y="9992"/>
                    <a:pt x="4455" y="10375"/>
                  </a:cubicBezTo>
                  <a:cubicBezTo>
                    <a:pt x="4409" y="10178"/>
                    <a:pt x="4316" y="10085"/>
                    <a:pt x="4316" y="9933"/>
                  </a:cubicBezTo>
                  <a:cubicBezTo>
                    <a:pt x="3978" y="8480"/>
                    <a:pt x="3629" y="7084"/>
                    <a:pt x="3397" y="5630"/>
                  </a:cubicBezTo>
                  <a:cubicBezTo>
                    <a:pt x="3152" y="4118"/>
                    <a:pt x="2955" y="2617"/>
                    <a:pt x="2710" y="1117"/>
                  </a:cubicBezTo>
                  <a:cubicBezTo>
                    <a:pt x="2710" y="919"/>
                    <a:pt x="2664" y="733"/>
                    <a:pt x="2617" y="535"/>
                  </a:cubicBezTo>
                  <a:cubicBezTo>
                    <a:pt x="2571" y="396"/>
                    <a:pt x="2571" y="198"/>
                    <a:pt x="2524"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587050" y="3096925"/>
              <a:ext cx="1200" cy="3825"/>
            </a:xfrm>
            <a:custGeom>
              <a:avLst/>
              <a:gdLst/>
              <a:ahLst/>
              <a:cxnLst/>
              <a:rect l="l" t="t" r="r" b="b"/>
              <a:pathLst>
                <a:path w="48" h="153" extrusionOk="0">
                  <a:moveTo>
                    <a:pt x="1" y="1"/>
                  </a:moveTo>
                  <a:cubicBezTo>
                    <a:pt x="1" y="59"/>
                    <a:pt x="47" y="59"/>
                    <a:pt x="47" y="106"/>
                  </a:cubicBezTo>
                  <a:lnTo>
                    <a:pt x="47" y="152"/>
                  </a:lnTo>
                  <a:lnTo>
                    <a:pt x="47" y="106"/>
                  </a:lnTo>
                  <a:cubicBezTo>
                    <a:pt x="47" y="59"/>
                    <a:pt x="1" y="59"/>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579775" y="3147825"/>
              <a:ext cx="7300" cy="35200"/>
            </a:xfrm>
            <a:custGeom>
              <a:avLst/>
              <a:gdLst/>
              <a:ahLst/>
              <a:cxnLst/>
              <a:rect l="l" t="t" r="r" b="b"/>
              <a:pathLst>
                <a:path w="292" h="1408" extrusionOk="0">
                  <a:moveTo>
                    <a:pt x="1" y="0"/>
                  </a:moveTo>
                  <a:lnTo>
                    <a:pt x="1" y="152"/>
                  </a:lnTo>
                  <a:cubicBezTo>
                    <a:pt x="94" y="582"/>
                    <a:pt x="199" y="977"/>
                    <a:pt x="292" y="1408"/>
                  </a:cubicBezTo>
                  <a:cubicBezTo>
                    <a:pt x="199" y="977"/>
                    <a:pt x="94" y="582"/>
                    <a:pt x="1" y="152"/>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562925" y="2674125"/>
              <a:ext cx="81150" cy="42500"/>
            </a:xfrm>
            <a:custGeom>
              <a:avLst/>
              <a:gdLst/>
              <a:ahLst/>
              <a:cxnLst/>
              <a:rect l="l" t="t" r="r" b="b"/>
              <a:pathLst>
                <a:path w="3246" h="1700" extrusionOk="0">
                  <a:moveTo>
                    <a:pt x="2513" y="1"/>
                  </a:moveTo>
                  <a:cubicBezTo>
                    <a:pt x="2175" y="1"/>
                    <a:pt x="1885" y="106"/>
                    <a:pt x="1547" y="199"/>
                  </a:cubicBezTo>
                  <a:cubicBezTo>
                    <a:pt x="1163" y="338"/>
                    <a:pt x="768" y="536"/>
                    <a:pt x="384" y="780"/>
                  </a:cubicBezTo>
                  <a:cubicBezTo>
                    <a:pt x="291" y="827"/>
                    <a:pt x="245" y="920"/>
                    <a:pt x="186" y="978"/>
                  </a:cubicBezTo>
                  <a:cubicBezTo>
                    <a:pt x="0" y="1211"/>
                    <a:pt x="0" y="1408"/>
                    <a:pt x="245" y="1606"/>
                  </a:cubicBezTo>
                  <a:cubicBezTo>
                    <a:pt x="291" y="1653"/>
                    <a:pt x="338" y="1653"/>
                    <a:pt x="384" y="1699"/>
                  </a:cubicBezTo>
                  <a:lnTo>
                    <a:pt x="535" y="1699"/>
                  </a:lnTo>
                  <a:lnTo>
                    <a:pt x="582" y="1653"/>
                  </a:lnTo>
                  <a:cubicBezTo>
                    <a:pt x="628" y="1653"/>
                    <a:pt x="675" y="1606"/>
                    <a:pt x="721" y="1606"/>
                  </a:cubicBezTo>
                  <a:cubicBezTo>
                    <a:pt x="826" y="1501"/>
                    <a:pt x="873" y="1455"/>
                    <a:pt x="966" y="1362"/>
                  </a:cubicBezTo>
                  <a:cubicBezTo>
                    <a:pt x="1059" y="1315"/>
                    <a:pt x="1163" y="1269"/>
                    <a:pt x="1257" y="1164"/>
                  </a:cubicBezTo>
                  <a:cubicBezTo>
                    <a:pt x="1454" y="1071"/>
                    <a:pt x="1640" y="978"/>
                    <a:pt x="1885" y="873"/>
                  </a:cubicBezTo>
                  <a:cubicBezTo>
                    <a:pt x="1989" y="827"/>
                    <a:pt x="2082" y="780"/>
                    <a:pt x="2175" y="734"/>
                  </a:cubicBezTo>
                  <a:cubicBezTo>
                    <a:pt x="2327" y="687"/>
                    <a:pt x="2513" y="629"/>
                    <a:pt x="2664" y="582"/>
                  </a:cubicBezTo>
                  <a:cubicBezTo>
                    <a:pt x="2804" y="536"/>
                    <a:pt x="3001" y="489"/>
                    <a:pt x="3152" y="443"/>
                  </a:cubicBezTo>
                  <a:lnTo>
                    <a:pt x="3152" y="338"/>
                  </a:lnTo>
                  <a:cubicBezTo>
                    <a:pt x="3199" y="245"/>
                    <a:pt x="3199" y="199"/>
                    <a:pt x="3246" y="47"/>
                  </a:cubicBezTo>
                  <a:cubicBezTo>
                    <a:pt x="3199" y="47"/>
                    <a:pt x="3094" y="47"/>
                    <a:pt x="304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577450" y="2708150"/>
              <a:ext cx="9625" cy="7300"/>
            </a:xfrm>
            <a:custGeom>
              <a:avLst/>
              <a:gdLst/>
              <a:ahLst/>
              <a:cxnLst/>
              <a:rect l="l" t="t" r="r" b="b"/>
              <a:pathLst>
                <a:path w="385" h="292" extrusionOk="0">
                  <a:moveTo>
                    <a:pt x="1" y="292"/>
                  </a:moveTo>
                  <a:cubicBezTo>
                    <a:pt x="47" y="292"/>
                    <a:pt x="94" y="245"/>
                    <a:pt x="140" y="245"/>
                  </a:cubicBezTo>
                  <a:cubicBezTo>
                    <a:pt x="245" y="140"/>
                    <a:pt x="292" y="94"/>
                    <a:pt x="385" y="1"/>
                  </a:cubicBezTo>
                  <a:cubicBezTo>
                    <a:pt x="292" y="94"/>
                    <a:pt x="245" y="140"/>
                    <a:pt x="140" y="245"/>
                  </a:cubicBezTo>
                  <a:cubicBezTo>
                    <a:pt x="94" y="245"/>
                    <a:pt x="47" y="292"/>
                    <a:pt x="1" y="292"/>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629500" y="2682575"/>
              <a:ext cx="12250" cy="6125"/>
            </a:xfrm>
            <a:custGeom>
              <a:avLst/>
              <a:gdLst/>
              <a:ahLst/>
              <a:cxnLst/>
              <a:rect l="l" t="t" r="r" b="b"/>
              <a:pathLst>
                <a:path w="490" h="245" extrusionOk="0">
                  <a:moveTo>
                    <a:pt x="1" y="244"/>
                  </a:moveTo>
                  <a:cubicBezTo>
                    <a:pt x="141" y="198"/>
                    <a:pt x="338" y="151"/>
                    <a:pt x="489" y="105"/>
                  </a:cubicBezTo>
                  <a:lnTo>
                    <a:pt x="489" y="0"/>
                  </a:lnTo>
                  <a:lnTo>
                    <a:pt x="489" y="105"/>
                  </a:lnTo>
                  <a:cubicBezTo>
                    <a:pt x="338" y="151"/>
                    <a:pt x="141" y="198"/>
                    <a:pt x="1" y="244"/>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572525" y="2716600"/>
              <a:ext cx="3800" cy="25"/>
            </a:xfrm>
            <a:custGeom>
              <a:avLst/>
              <a:gdLst/>
              <a:ahLst/>
              <a:cxnLst/>
              <a:rect l="l" t="t" r="r" b="b"/>
              <a:pathLst>
                <a:path w="152" h="1" extrusionOk="0">
                  <a:moveTo>
                    <a:pt x="0" y="0"/>
                  </a:moveTo>
                  <a:lnTo>
                    <a:pt x="151"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497500" y="2441500"/>
              <a:ext cx="156175" cy="235275"/>
            </a:xfrm>
            <a:custGeom>
              <a:avLst/>
              <a:gdLst/>
              <a:ahLst/>
              <a:cxnLst/>
              <a:rect l="l" t="t" r="r" b="b"/>
              <a:pathLst>
                <a:path w="6247" h="9411" extrusionOk="0">
                  <a:moveTo>
                    <a:pt x="2420" y="1"/>
                  </a:moveTo>
                  <a:lnTo>
                    <a:pt x="2420" y="1"/>
                  </a:lnTo>
                  <a:cubicBezTo>
                    <a:pt x="3199" y="1559"/>
                    <a:pt x="3292" y="3304"/>
                    <a:pt x="3780" y="4898"/>
                  </a:cubicBezTo>
                  <a:cubicBezTo>
                    <a:pt x="3920" y="4944"/>
                    <a:pt x="4025" y="4991"/>
                    <a:pt x="4118" y="5049"/>
                  </a:cubicBezTo>
                  <a:cubicBezTo>
                    <a:pt x="4316" y="5188"/>
                    <a:pt x="4409" y="5433"/>
                    <a:pt x="4455" y="5677"/>
                  </a:cubicBezTo>
                  <a:cubicBezTo>
                    <a:pt x="4548" y="6503"/>
                    <a:pt x="4025" y="7270"/>
                    <a:pt x="3199" y="7422"/>
                  </a:cubicBezTo>
                  <a:cubicBezTo>
                    <a:pt x="3129" y="7435"/>
                    <a:pt x="3058" y="7441"/>
                    <a:pt x="2986" y="7441"/>
                  </a:cubicBezTo>
                  <a:cubicBezTo>
                    <a:pt x="2552" y="7441"/>
                    <a:pt x="2094" y="7209"/>
                    <a:pt x="1885" y="6840"/>
                  </a:cubicBezTo>
                  <a:cubicBezTo>
                    <a:pt x="1640" y="6398"/>
                    <a:pt x="1698" y="5723"/>
                    <a:pt x="1989" y="5386"/>
                  </a:cubicBezTo>
                  <a:cubicBezTo>
                    <a:pt x="2036" y="5281"/>
                    <a:pt x="2036" y="5188"/>
                    <a:pt x="2036" y="5095"/>
                  </a:cubicBezTo>
                  <a:cubicBezTo>
                    <a:pt x="1838" y="4270"/>
                    <a:pt x="1640" y="3444"/>
                    <a:pt x="1454" y="2664"/>
                  </a:cubicBezTo>
                  <a:cubicBezTo>
                    <a:pt x="1408" y="2478"/>
                    <a:pt x="1350" y="2281"/>
                    <a:pt x="1303" y="2083"/>
                  </a:cubicBezTo>
                  <a:cubicBezTo>
                    <a:pt x="1210" y="1606"/>
                    <a:pt x="1059" y="1117"/>
                    <a:pt x="966" y="687"/>
                  </a:cubicBezTo>
                  <a:cubicBezTo>
                    <a:pt x="919" y="827"/>
                    <a:pt x="919" y="978"/>
                    <a:pt x="873" y="1117"/>
                  </a:cubicBezTo>
                  <a:cubicBezTo>
                    <a:pt x="873" y="1269"/>
                    <a:pt x="826" y="1408"/>
                    <a:pt x="826" y="1559"/>
                  </a:cubicBezTo>
                  <a:cubicBezTo>
                    <a:pt x="535" y="3106"/>
                    <a:pt x="291" y="4653"/>
                    <a:pt x="0" y="6212"/>
                  </a:cubicBezTo>
                  <a:lnTo>
                    <a:pt x="0" y="6398"/>
                  </a:lnTo>
                  <a:cubicBezTo>
                    <a:pt x="0" y="6503"/>
                    <a:pt x="47" y="6596"/>
                    <a:pt x="140" y="6735"/>
                  </a:cubicBezTo>
                  <a:cubicBezTo>
                    <a:pt x="1059" y="7515"/>
                    <a:pt x="2082" y="8247"/>
                    <a:pt x="2710" y="9306"/>
                  </a:cubicBezTo>
                  <a:cubicBezTo>
                    <a:pt x="2710" y="9352"/>
                    <a:pt x="2757" y="9352"/>
                    <a:pt x="2803" y="9411"/>
                  </a:cubicBezTo>
                  <a:cubicBezTo>
                    <a:pt x="3588" y="9035"/>
                    <a:pt x="4372" y="8628"/>
                    <a:pt x="5236" y="8628"/>
                  </a:cubicBezTo>
                  <a:cubicBezTo>
                    <a:pt x="5282" y="8628"/>
                    <a:pt x="5328" y="8629"/>
                    <a:pt x="5374" y="8631"/>
                  </a:cubicBezTo>
                  <a:cubicBezTo>
                    <a:pt x="5525" y="7957"/>
                    <a:pt x="5665" y="7270"/>
                    <a:pt x="5816" y="6642"/>
                  </a:cubicBezTo>
                  <a:lnTo>
                    <a:pt x="6246" y="4607"/>
                  </a:lnTo>
                  <a:cubicBezTo>
                    <a:pt x="5863" y="4363"/>
                    <a:pt x="5572" y="4118"/>
                    <a:pt x="5281" y="3734"/>
                  </a:cubicBezTo>
                  <a:cubicBezTo>
                    <a:pt x="5083" y="3490"/>
                    <a:pt x="4897" y="3199"/>
                    <a:pt x="4699" y="2909"/>
                  </a:cubicBezTo>
                  <a:cubicBezTo>
                    <a:pt x="4025" y="2036"/>
                    <a:pt x="3338" y="1164"/>
                    <a:pt x="2617" y="245"/>
                  </a:cubicBezTo>
                  <a:cubicBezTo>
                    <a:pt x="2571" y="199"/>
                    <a:pt x="2513" y="105"/>
                    <a:pt x="242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498650" y="2798875"/>
              <a:ext cx="111400" cy="212300"/>
            </a:xfrm>
            <a:custGeom>
              <a:avLst/>
              <a:gdLst/>
              <a:ahLst/>
              <a:cxnLst/>
              <a:rect l="l" t="t" r="r" b="b"/>
              <a:pathLst>
                <a:path w="4456" h="8492" extrusionOk="0">
                  <a:moveTo>
                    <a:pt x="3537" y="1"/>
                  </a:moveTo>
                  <a:lnTo>
                    <a:pt x="3048" y="59"/>
                  </a:lnTo>
                  <a:cubicBezTo>
                    <a:pt x="3048" y="245"/>
                    <a:pt x="2955" y="396"/>
                    <a:pt x="2711" y="536"/>
                  </a:cubicBezTo>
                  <a:cubicBezTo>
                    <a:pt x="2374" y="641"/>
                    <a:pt x="2083" y="780"/>
                    <a:pt x="1792" y="873"/>
                  </a:cubicBezTo>
                  <a:cubicBezTo>
                    <a:pt x="1210" y="1071"/>
                    <a:pt x="629" y="1269"/>
                    <a:pt x="1" y="1455"/>
                  </a:cubicBezTo>
                  <a:cubicBezTo>
                    <a:pt x="140" y="1943"/>
                    <a:pt x="245" y="2385"/>
                    <a:pt x="385" y="2816"/>
                  </a:cubicBezTo>
                  <a:cubicBezTo>
                    <a:pt x="536" y="2816"/>
                    <a:pt x="629" y="2769"/>
                    <a:pt x="780" y="2723"/>
                  </a:cubicBezTo>
                  <a:cubicBezTo>
                    <a:pt x="1013" y="2676"/>
                    <a:pt x="1304" y="2618"/>
                    <a:pt x="1548" y="2618"/>
                  </a:cubicBezTo>
                  <a:cubicBezTo>
                    <a:pt x="1792" y="2676"/>
                    <a:pt x="1839" y="2816"/>
                    <a:pt x="1699" y="2967"/>
                  </a:cubicBezTo>
                  <a:cubicBezTo>
                    <a:pt x="1548" y="3106"/>
                    <a:pt x="1362" y="3199"/>
                    <a:pt x="1164" y="3304"/>
                  </a:cubicBezTo>
                  <a:cubicBezTo>
                    <a:pt x="966" y="3351"/>
                    <a:pt x="780" y="3397"/>
                    <a:pt x="536" y="3444"/>
                  </a:cubicBezTo>
                  <a:cubicBezTo>
                    <a:pt x="629" y="3734"/>
                    <a:pt x="722" y="4025"/>
                    <a:pt x="780" y="4316"/>
                  </a:cubicBezTo>
                  <a:cubicBezTo>
                    <a:pt x="920" y="4269"/>
                    <a:pt x="1013" y="4269"/>
                    <a:pt x="1117" y="4223"/>
                  </a:cubicBezTo>
                  <a:cubicBezTo>
                    <a:pt x="1304" y="4176"/>
                    <a:pt x="1548" y="4130"/>
                    <a:pt x="1746" y="4130"/>
                  </a:cubicBezTo>
                  <a:cubicBezTo>
                    <a:pt x="1885" y="4130"/>
                    <a:pt x="2036" y="4223"/>
                    <a:pt x="2176" y="4316"/>
                  </a:cubicBezTo>
                  <a:cubicBezTo>
                    <a:pt x="2083" y="4421"/>
                    <a:pt x="2036" y="4560"/>
                    <a:pt x="1885" y="4653"/>
                  </a:cubicBezTo>
                  <a:cubicBezTo>
                    <a:pt x="1594" y="4805"/>
                    <a:pt x="1304" y="4898"/>
                    <a:pt x="966" y="5049"/>
                  </a:cubicBezTo>
                  <a:cubicBezTo>
                    <a:pt x="1013" y="5188"/>
                    <a:pt x="1071" y="5433"/>
                    <a:pt x="1117" y="5630"/>
                  </a:cubicBezTo>
                  <a:cubicBezTo>
                    <a:pt x="1444" y="5467"/>
                    <a:pt x="1691" y="5383"/>
                    <a:pt x="1882" y="5383"/>
                  </a:cubicBezTo>
                  <a:cubicBezTo>
                    <a:pt x="2086" y="5383"/>
                    <a:pt x="2225" y="5479"/>
                    <a:pt x="2327" y="5677"/>
                  </a:cubicBezTo>
                  <a:cubicBezTo>
                    <a:pt x="2083" y="6014"/>
                    <a:pt x="1699" y="6107"/>
                    <a:pt x="1210" y="6165"/>
                  </a:cubicBezTo>
                  <a:cubicBezTo>
                    <a:pt x="1257" y="6352"/>
                    <a:pt x="1362" y="6549"/>
                    <a:pt x="1362" y="6689"/>
                  </a:cubicBezTo>
                  <a:cubicBezTo>
                    <a:pt x="1652" y="6689"/>
                    <a:pt x="1839" y="6689"/>
                    <a:pt x="2083" y="6747"/>
                  </a:cubicBezTo>
                  <a:cubicBezTo>
                    <a:pt x="2176" y="6747"/>
                    <a:pt x="2281" y="6840"/>
                    <a:pt x="2129" y="6980"/>
                  </a:cubicBezTo>
                  <a:cubicBezTo>
                    <a:pt x="1990" y="7131"/>
                    <a:pt x="1792" y="7270"/>
                    <a:pt x="1548" y="7468"/>
                  </a:cubicBezTo>
                  <a:cubicBezTo>
                    <a:pt x="1652" y="7759"/>
                    <a:pt x="1746" y="8096"/>
                    <a:pt x="1839" y="8492"/>
                  </a:cubicBezTo>
                  <a:cubicBezTo>
                    <a:pt x="2467" y="8247"/>
                    <a:pt x="3106" y="8003"/>
                    <a:pt x="3688" y="7759"/>
                  </a:cubicBezTo>
                  <a:cubicBezTo>
                    <a:pt x="3921" y="7666"/>
                    <a:pt x="4165" y="7619"/>
                    <a:pt x="4456" y="7561"/>
                  </a:cubicBezTo>
                  <a:cubicBezTo>
                    <a:pt x="4456" y="7515"/>
                    <a:pt x="4409" y="7422"/>
                    <a:pt x="4409" y="7329"/>
                  </a:cubicBezTo>
                  <a:cubicBezTo>
                    <a:pt x="4316" y="6747"/>
                    <a:pt x="4211" y="6107"/>
                    <a:pt x="4118" y="5479"/>
                  </a:cubicBezTo>
                  <a:cubicBezTo>
                    <a:pt x="4072" y="4898"/>
                    <a:pt x="4072" y="4316"/>
                    <a:pt x="4025" y="3781"/>
                  </a:cubicBezTo>
                  <a:cubicBezTo>
                    <a:pt x="3874" y="2525"/>
                    <a:pt x="3734" y="1269"/>
                    <a:pt x="3537"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533850" y="2448775"/>
              <a:ext cx="61675" cy="162575"/>
            </a:xfrm>
            <a:custGeom>
              <a:avLst/>
              <a:gdLst/>
              <a:ahLst/>
              <a:cxnLst/>
              <a:rect l="l" t="t" r="r" b="b"/>
              <a:pathLst>
                <a:path w="2467" h="6503" extrusionOk="0">
                  <a:moveTo>
                    <a:pt x="384" y="1"/>
                  </a:moveTo>
                  <a:lnTo>
                    <a:pt x="0" y="105"/>
                  </a:lnTo>
                  <a:cubicBezTo>
                    <a:pt x="47" y="291"/>
                    <a:pt x="93" y="443"/>
                    <a:pt x="140" y="582"/>
                  </a:cubicBezTo>
                  <a:cubicBezTo>
                    <a:pt x="244" y="873"/>
                    <a:pt x="291" y="1164"/>
                    <a:pt x="338" y="1408"/>
                  </a:cubicBezTo>
                  <a:cubicBezTo>
                    <a:pt x="384" y="1699"/>
                    <a:pt x="477" y="1943"/>
                    <a:pt x="535" y="2234"/>
                  </a:cubicBezTo>
                  <a:cubicBezTo>
                    <a:pt x="535" y="2327"/>
                    <a:pt x="582" y="2373"/>
                    <a:pt x="582" y="2478"/>
                  </a:cubicBezTo>
                  <a:cubicBezTo>
                    <a:pt x="768" y="3199"/>
                    <a:pt x="1012" y="3979"/>
                    <a:pt x="1210" y="4700"/>
                  </a:cubicBezTo>
                  <a:cubicBezTo>
                    <a:pt x="1256" y="5049"/>
                    <a:pt x="1256" y="5281"/>
                    <a:pt x="1012" y="5479"/>
                  </a:cubicBezTo>
                  <a:cubicBezTo>
                    <a:pt x="768" y="5677"/>
                    <a:pt x="873" y="5921"/>
                    <a:pt x="919" y="6154"/>
                  </a:cubicBezTo>
                  <a:cubicBezTo>
                    <a:pt x="1012" y="6398"/>
                    <a:pt x="1256" y="6503"/>
                    <a:pt x="1501" y="6503"/>
                  </a:cubicBezTo>
                  <a:cubicBezTo>
                    <a:pt x="2036" y="6503"/>
                    <a:pt x="2466" y="5921"/>
                    <a:pt x="2326" y="5386"/>
                  </a:cubicBezTo>
                  <a:cubicBezTo>
                    <a:pt x="2280" y="5235"/>
                    <a:pt x="2222" y="5095"/>
                    <a:pt x="2129" y="4944"/>
                  </a:cubicBezTo>
                  <a:cubicBezTo>
                    <a:pt x="1884" y="4944"/>
                    <a:pt x="1791" y="4804"/>
                    <a:pt x="1745" y="4607"/>
                  </a:cubicBezTo>
                  <a:cubicBezTo>
                    <a:pt x="1547" y="4025"/>
                    <a:pt x="1408" y="3397"/>
                    <a:pt x="1210" y="2769"/>
                  </a:cubicBezTo>
                  <a:cubicBezTo>
                    <a:pt x="1012" y="1943"/>
                    <a:pt x="873" y="1117"/>
                    <a:pt x="477" y="338"/>
                  </a:cubicBezTo>
                  <a:cubicBezTo>
                    <a:pt x="431" y="198"/>
                    <a:pt x="431" y="105"/>
                    <a:pt x="384"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537325" y="2463325"/>
              <a:ext cx="4975" cy="20650"/>
            </a:xfrm>
            <a:custGeom>
              <a:avLst/>
              <a:gdLst/>
              <a:ahLst/>
              <a:cxnLst/>
              <a:rect l="l" t="t" r="r" b="b"/>
              <a:pathLst>
                <a:path w="199" h="826" extrusionOk="0">
                  <a:moveTo>
                    <a:pt x="199" y="826"/>
                  </a:moveTo>
                  <a:cubicBezTo>
                    <a:pt x="152" y="582"/>
                    <a:pt x="105" y="291"/>
                    <a:pt x="1" y="0"/>
                  </a:cubicBezTo>
                  <a:cubicBezTo>
                    <a:pt x="105" y="291"/>
                    <a:pt x="152" y="582"/>
                    <a:pt x="199" y="826"/>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559150" y="3265575"/>
              <a:ext cx="36375" cy="34725"/>
            </a:xfrm>
            <a:custGeom>
              <a:avLst/>
              <a:gdLst/>
              <a:ahLst/>
              <a:cxnLst/>
              <a:rect l="l" t="t" r="r" b="b"/>
              <a:pathLst>
                <a:path w="1455" h="1389" extrusionOk="0">
                  <a:moveTo>
                    <a:pt x="410" y="1"/>
                  </a:moveTo>
                  <a:cubicBezTo>
                    <a:pt x="260" y="1"/>
                    <a:pt x="171" y="99"/>
                    <a:pt x="105" y="338"/>
                  </a:cubicBezTo>
                  <a:cubicBezTo>
                    <a:pt x="47" y="432"/>
                    <a:pt x="47" y="478"/>
                    <a:pt x="47" y="583"/>
                  </a:cubicBezTo>
                  <a:lnTo>
                    <a:pt x="0" y="583"/>
                  </a:lnTo>
                  <a:cubicBezTo>
                    <a:pt x="105" y="769"/>
                    <a:pt x="151" y="1013"/>
                    <a:pt x="291" y="1164"/>
                  </a:cubicBezTo>
                  <a:cubicBezTo>
                    <a:pt x="418" y="1316"/>
                    <a:pt x="612" y="1389"/>
                    <a:pt x="795" y="1389"/>
                  </a:cubicBezTo>
                  <a:cubicBezTo>
                    <a:pt x="963" y="1389"/>
                    <a:pt x="1121" y="1328"/>
                    <a:pt x="1210" y="1211"/>
                  </a:cubicBezTo>
                  <a:cubicBezTo>
                    <a:pt x="1454" y="920"/>
                    <a:pt x="1361" y="525"/>
                    <a:pt x="1070" y="292"/>
                  </a:cubicBezTo>
                  <a:cubicBezTo>
                    <a:pt x="919" y="187"/>
                    <a:pt x="779" y="141"/>
                    <a:pt x="628" y="48"/>
                  </a:cubicBezTo>
                  <a:cubicBezTo>
                    <a:pt x="544" y="17"/>
                    <a:pt x="472" y="1"/>
                    <a:pt x="410"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455050" y="2640400"/>
              <a:ext cx="132025" cy="176825"/>
            </a:xfrm>
            <a:custGeom>
              <a:avLst/>
              <a:gdLst/>
              <a:ahLst/>
              <a:cxnLst/>
              <a:rect l="l" t="t" r="r" b="b"/>
              <a:pathLst>
                <a:path w="5281" h="7073" extrusionOk="0">
                  <a:moveTo>
                    <a:pt x="2280" y="1"/>
                  </a:moveTo>
                  <a:cubicBezTo>
                    <a:pt x="2233" y="338"/>
                    <a:pt x="2036" y="431"/>
                    <a:pt x="1791" y="524"/>
                  </a:cubicBezTo>
                  <a:cubicBezTo>
                    <a:pt x="1210" y="675"/>
                    <a:pt x="582" y="768"/>
                    <a:pt x="0" y="920"/>
                  </a:cubicBezTo>
                  <a:cubicBezTo>
                    <a:pt x="93" y="1396"/>
                    <a:pt x="244" y="1885"/>
                    <a:pt x="337" y="2373"/>
                  </a:cubicBezTo>
                  <a:cubicBezTo>
                    <a:pt x="582" y="2327"/>
                    <a:pt x="779" y="2222"/>
                    <a:pt x="1012" y="2222"/>
                  </a:cubicBezTo>
                  <a:cubicBezTo>
                    <a:pt x="1043" y="2209"/>
                    <a:pt x="1076" y="2203"/>
                    <a:pt x="1112" y="2203"/>
                  </a:cubicBezTo>
                  <a:cubicBezTo>
                    <a:pt x="1199" y="2203"/>
                    <a:pt x="1301" y="2236"/>
                    <a:pt x="1407" y="2269"/>
                  </a:cubicBezTo>
                  <a:cubicBezTo>
                    <a:pt x="1547" y="2269"/>
                    <a:pt x="1594" y="2420"/>
                    <a:pt x="1454" y="2513"/>
                  </a:cubicBezTo>
                  <a:cubicBezTo>
                    <a:pt x="1303" y="2618"/>
                    <a:pt x="1163" y="2757"/>
                    <a:pt x="1012" y="2850"/>
                  </a:cubicBezTo>
                  <a:cubicBezTo>
                    <a:pt x="872" y="2909"/>
                    <a:pt x="675" y="2955"/>
                    <a:pt x="535" y="3002"/>
                  </a:cubicBezTo>
                  <a:cubicBezTo>
                    <a:pt x="582" y="3246"/>
                    <a:pt x="628" y="3490"/>
                    <a:pt x="721" y="3723"/>
                  </a:cubicBezTo>
                  <a:cubicBezTo>
                    <a:pt x="779" y="3723"/>
                    <a:pt x="826" y="3676"/>
                    <a:pt x="872" y="3676"/>
                  </a:cubicBezTo>
                  <a:cubicBezTo>
                    <a:pt x="1117" y="3630"/>
                    <a:pt x="1407" y="3537"/>
                    <a:pt x="1652" y="3490"/>
                  </a:cubicBezTo>
                  <a:cubicBezTo>
                    <a:pt x="1791" y="3490"/>
                    <a:pt x="1989" y="3537"/>
                    <a:pt x="2036" y="3630"/>
                  </a:cubicBezTo>
                  <a:cubicBezTo>
                    <a:pt x="2036" y="3723"/>
                    <a:pt x="1943" y="3920"/>
                    <a:pt x="1838" y="4014"/>
                  </a:cubicBezTo>
                  <a:cubicBezTo>
                    <a:pt x="1791" y="4118"/>
                    <a:pt x="1652" y="4165"/>
                    <a:pt x="1547" y="4165"/>
                  </a:cubicBezTo>
                  <a:cubicBezTo>
                    <a:pt x="1303" y="4258"/>
                    <a:pt x="1117" y="4258"/>
                    <a:pt x="872" y="4304"/>
                  </a:cubicBezTo>
                  <a:cubicBezTo>
                    <a:pt x="919" y="4502"/>
                    <a:pt x="965" y="4653"/>
                    <a:pt x="1012" y="4839"/>
                  </a:cubicBezTo>
                  <a:cubicBezTo>
                    <a:pt x="1210" y="4746"/>
                    <a:pt x="1407" y="4653"/>
                    <a:pt x="1594" y="4653"/>
                  </a:cubicBezTo>
                  <a:cubicBezTo>
                    <a:pt x="1623" y="4637"/>
                    <a:pt x="1658" y="4630"/>
                    <a:pt x="1695" y="4630"/>
                  </a:cubicBezTo>
                  <a:cubicBezTo>
                    <a:pt x="1791" y="4630"/>
                    <a:pt x="1900" y="4679"/>
                    <a:pt x="1943" y="4746"/>
                  </a:cubicBezTo>
                  <a:cubicBezTo>
                    <a:pt x="1989" y="4793"/>
                    <a:pt x="1943" y="4991"/>
                    <a:pt x="1838" y="5084"/>
                  </a:cubicBezTo>
                  <a:cubicBezTo>
                    <a:pt x="1791" y="5177"/>
                    <a:pt x="1698" y="5235"/>
                    <a:pt x="1652" y="5281"/>
                  </a:cubicBezTo>
                  <a:cubicBezTo>
                    <a:pt x="1501" y="5374"/>
                    <a:pt x="1361" y="5421"/>
                    <a:pt x="1210" y="5526"/>
                  </a:cubicBezTo>
                  <a:cubicBezTo>
                    <a:pt x="1303" y="5816"/>
                    <a:pt x="1361" y="6107"/>
                    <a:pt x="1454" y="6444"/>
                  </a:cubicBezTo>
                  <a:cubicBezTo>
                    <a:pt x="1501" y="6631"/>
                    <a:pt x="1547" y="6875"/>
                    <a:pt x="1594" y="7073"/>
                  </a:cubicBezTo>
                  <a:cubicBezTo>
                    <a:pt x="1698" y="7073"/>
                    <a:pt x="1791" y="7026"/>
                    <a:pt x="1838" y="7026"/>
                  </a:cubicBezTo>
                  <a:cubicBezTo>
                    <a:pt x="2617" y="6735"/>
                    <a:pt x="3396" y="6491"/>
                    <a:pt x="4164" y="6247"/>
                  </a:cubicBezTo>
                  <a:cubicBezTo>
                    <a:pt x="4282" y="6198"/>
                    <a:pt x="4382" y="6178"/>
                    <a:pt x="4467" y="6178"/>
                  </a:cubicBezTo>
                  <a:cubicBezTo>
                    <a:pt x="4627" y="6178"/>
                    <a:pt x="4732" y="6249"/>
                    <a:pt x="4792" y="6340"/>
                  </a:cubicBezTo>
                  <a:lnTo>
                    <a:pt x="4792" y="6398"/>
                  </a:lnTo>
                  <a:lnTo>
                    <a:pt x="5281" y="6340"/>
                  </a:lnTo>
                  <a:lnTo>
                    <a:pt x="5281" y="6293"/>
                  </a:lnTo>
                  <a:cubicBezTo>
                    <a:pt x="5188" y="5572"/>
                    <a:pt x="5036" y="4793"/>
                    <a:pt x="4897" y="4014"/>
                  </a:cubicBezTo>
                  <a:cubicBezTo>
                    <a:pt x="4897" y="3920"/>
                    <a:pt x="4897" y="3781"/>
                    <a:pt x="4850" y="3676"/>
                  </a:cubicBezTo>
                  <a:lnTo>
                    <a:pt x="4699" y="3676"/>
                  </a:lnTo>
                  <a:cubicBezTo>
                    <a:pt x="4606" y="3676"/>
                    <a:pt x="4560" y="3676"/>
                    <a:pt x="4455" y="3630"/>
                  </a:cubicBezTo>
                  <a:cubicBezTo>
                    <a:pt x="4362" y="3630"/>
                    <a:pt x="4315" y="3583"/>
                    <a:pt x="4211" y="3537"/>
                  </a:cubicBezTo>
                  <a:cubicBezTo>
                    <a:pt x="4211" y="3537"/>
                    <a:pt x="4164" y="3490"/>
                    <a:pt x="4118" y="3490"/>
                  </a:cubicBezTo>
                  <a:cubicBezTo>
                    <a:pt x="4071" y="3432"/>
                    <a:pt x="4025" y="3385"/>
                    <a:pt x="3978" y="3292"/>
                  </a:cubicBezTo>
                  <a:cubicBezTo>
                    <a:pt x="3920" y="3292"/>
                    <a:pt x="3920" y="3246"/>
                    <a:pt x="3873" y="3246"/>
                  </a:cubicBezTo>
                  <a:cubicBezTo>
                    <a:pt x="3827" y="3141"/>
                    <a:pt x="3827" y="3095"/>
                    <a:pt x="3780" y="3002"/>
                  </a:cubicBezTo>
                  <a:cubicBezTo>
                    <a:pt x="3734" y="2955"/>
                    <a:pt x="3734" y="2850"/>
                    <a:pt x="3734" y="2804"/>
                  </a:cubicBezTo>
                  <a:cubicBezTo>
                    <a:pt x="3687" y="2757"/>
                    <a:pt x="3687" y="2711"/>
                    <a:pt x="3687" y="2711"/>
                  </a:cubicBezTo>
                  <a:cubicBezTo>
                    <a:pt x="3687" y="2618"/>
                    <a:pt x="3687" y="2560"/>
                    <a:pt x="3734" y="2467"/>
                  </a:cubicBezTo>
                  <a:cubicBezTo>
                    <a:pt x="3734" y="2420"/>
                    <a:pt x="3734" y="2420"/>
                    <a:pt x="3780" y="2373"/>
                  </a:cubicBezTo>
                  <a:cubicBezTo>
                    <a:pt x="3978" y="1931"/>
                    <a:pt x="3873" y="1687"/>
                    <a:pt x="3583" y="1396"/>
                  </a:cubicBezTo>
                  <a:cubicBezTo>
                    <a:pt x="3152" y="920"/>
                    <a:pt x="2710" y="431"/>
                    <a:pt x="2280"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387275" y="2374925"/>
              <a:ext cx="163450" cy="271325"/>
            </a:xfrm>
            <a:custGeom>
              <a:avLst/>
              <a:gdLst/>
              <a:ahLst/>
              <a:cxnLst/>
              <a:rect l="l" t="t" r="r" b="b"/>
              <a:pathLst>
                <a:path w="6538" h="10853" extrusionOk="0">
                  <a:moveTo>
                    <a:pt x="5817" y="0"/>
                  </a:moveTo>
                  <a:cubicBezTo>
                    <a:pt x="3874" y="873"/>
                    <a:pt x="1932" y="1791"/>
                    <a:pt x="1" y="2664"/>
                  </a:cubicBezTo>
                  <a:cubicBezTo>
                    <a:pt x="187" y="3199"/>
                    <a:pt x="338" y="3687"/>
                    <a:pt x="524" y="4222"/>
                  </a:cubicBezTo>
                  <a:cubicBezTo>
                    <a:pt x="1059" y="4071"/>
                    <a:pt x="1594" y="3873"/>
                    <a:pt x="2129" y="3734"/>
                  </a:cubicBezTo>
                  <a:cubicBezTo>
                    <a:pt x="2269" y="3687"/>
                    <a:pt x="2467" y="3641"/>
                    <a:pt x="2618" y="3641"/>
                  </a:cubicBezTo>
                  <a:cubicBezTo>
                    <a:pt x="2851" y="3641"/>
                    <a:pt x="3002" y="3873"/>
                    <a:pt x="2851" y="4071"/>
                  </a:cubicBezTo>
                  <a:cubicBezTo>
                    <a:pt x="2758" y="4222"/>
                    <a:pt x="2618" y="4315"/>
                    <a:pt x="2467" y="4362"/>
                  </a:cubicBezTo>
                  <a:cubicBezTo>
                    <a:pt x="1932" y="4653"/>
                    <a:pt x="1350" y="4746"/>
                    <a:pt x="722" y="4804"/>
                  </a:cubicBezTo>
                  <a:cubicBezTo>
                    <a:pt x="920" y="5281"/>
                    <a:pt x="1059" y="5723"/>
                    <a:pt x="1211" y="6200"/>
                  </a:cubicBezTo>
                  <a:cubicBezTo>
                    <a:pt x="1455" y="6153"/>
                    <a:pt x="1687" y="6060"/>
                    <a:pt x="1932" y="6014"/>
                  </a:cubicBezTo>
                  <a:cubicBezTo>
                    <a:pt x="1983" y="6005"/>
                    <a:pt x="2032" y="6002"/>
                    <a:pt x="2077" y="6002"/>
                  </a:cubicBezTo>
                  <a:cubicBezTo>
                    <a:pt x="2288" y="6002"/>
                    <a:pt x="2429" y="6085"/>
                    <a:pt x="2467" y="6200"/>
                  </a:cubicBezTo>
                  <a:cubicBezTo>
                    <a:pt x="2513" y="6397"/>
                    <a:pt x="2374" y="6549"/>
                    <a:pt x="2083" y="6642"/>
                  </a:cubicBezTo>
                  <a:cubicBezTo>
                    <a:pt x="1839" y="6735"/>
                    <a:pt x="1641" y="6781"/>
                    <a:pt x="1397" y="6839"/>
                  </a:cubicBezTo>
                  <a:cubicBezTo>
                    <a:pt x="1455" y="7026"/>
                    <a:pt x="1501" y="7177"/>
                    <a:pt x="1548" y="7316"/>
                  </a:cubicBezTo>
                  <a:cubicBezTo>
                    <a:pt x="1687" y="7270"/>
                    <a:pt x="1885" y="7223"/>
                    <a:pt x="2036" y="7177"/>
                  </a:cubicBezTo>
                  <a:cubicBezTo>
                    <a:pt x="2176" y="7177"/>
                    <a:pt x="2327" y="7130"/>
                    <a:pt x="2467" y="7130"/>
                  </a:cubicBezTo>
                  <a:cubicBezTo>
                    <a:pt x="2618" y="7130"/>
                    <a:pt x="2804" y="7130"/>
                    <a:pt x="2804" y="7316"/>
                  </a:cubicBezTo>
                  <a:cubicBezTo>
                    <a:pt x="2804" y="7421"/>
                    <a:pt x="2711" y="7607"/>
                    <a:pt x="2618" y="7654"/>
                  </a:cubicBezTo>
                  <a:cubicBezTo>
                    <a:pt x="2327" y="7805"/>
                    <a:pt x="2036" y="7898"/>
                    <a:pt x="1687" y="8003"/>
                  </a:cubicBezTo>
                  <a:cubicBezTo>
                    <a:pt x="1746" y="8235"/>
                    <a:pt x="1839" y="8584"/>
                    <a:pt x="1932" y="8875"/>
                  </a:cubicBezTo>
                  <a:cubicBezTo>
                    <a:pt x="2036" y="8817"/>
                    <a:pt x="2129" y="8770"/>
                    <a:pt x="2223" y="8724"/>
                  </a:cubicBezTo>
                  <a:cubicBezTo>
                    <a:pt x="2327" y="8677"/>
                    <a:pt x="2420" y="8631"/>
                    <a:pt x="2513" y="8584"/>
                  </a:cubicBezTo>
                  <a:cubicBezTo>
                    <a:pt x="2577" y="8569"/>
                    <a:pt x="2640" y="8562"/>
                    <a:pt x="2700" y="8562"/>
                  </a:cubicBezTo>
                  <a:cubicBezTo>
                    <a:pt x="2871" y="8562"/>
                    <a:pt x="3014" y="8620"/>
                    <a:pt x="3048" y="8724"/>
                  </a:cubicBezTo>
                  <a:cubicBezTo>
                    <a:pt x="3095" y="8968"/>
                    <a:pt x="2955" y="9061"/>
                    <a:pt x="2804" y="9212"/>
                  </a:cubicBezTo>
                  <a:cubicBezTo>
                    <a:pt x="2560" y="9305"/>
                    <a:pt x="2374" y="9457"/>
                    <a:pt x="2129" y="9596"/>
                  </a:cubicBezTo>
                  <a:cubicBezTo>
                    <a:pt x="2223" y="9980"/>
                    <a:pt x="2374" y="10422"/>
                    <a:pt x="2513" y="10852"/>
                  </a:cubicBezTo>
                  <a:cubicBezTo>
                    <a:pt x="3246" y="10713"/>
                    <a:pt x="3921" y="10562"/>
                    <a:pt x="4700" y="10375"/>
                  </a:cubicBezTo>
                  <a:cubicBezTo>
                    <a:pt x="4595" y="10271"/>
                    <a:pt x="4502" y="10224"/>
                    <a:pt x="4409" y="10131"/>
                  </a:cubicBezTo>
                  <a:cubicBezTo>
                    <a:pt x="4305" y="9980"/>
                    <a:pt x="4212" y="9887"/>
                    <a:pt x="4072" y="9794"/>
                  </a:cubicBezTo>
                  <a:cubicBezTo>
                    <a:pt x="3967" y="9689"/>
                    <a:pt x="3874" y="9550"/>
                    <a:pt x="3828" y="9457"/>
                  </a:cubicBezTo>
                  <a:cubicBezTo>
                    <a:pt x="3781" y="9352"/>
                    <a:pt x="3723" y="9259"/>
                    <a:pt x="3676" y="9166"/>
                  </a:cubicBezTo>
                  <a:lnTo>
                    <a:pt x="3676" y="9015"/>
                  </a:lnTo>
                  <a:lnTo>
                    <a:pt x="3676" y="8968"/>
                  </a:lnTo>
                  <a:lnTo>
                    <a:pt x="3676" y="8921"/>
                  </a:lnTo>
                  <a:cubicBezTo>
                    <a:pt x="3723" y="8875"/>
                    <a:pt x="3723" y="8875"/>
                    <a:pt x="3781" y="8875"/>
                  </a:cubicBezTo>
                  <a:cubicBezTo>
                    <a:pt x="3828" y="8875"/>
                    <a:pt x="3828" y="8770"/>
                    <a:pt x="3828" y="8724"/>
                  </a:cubicBezTo>
                  <a:cubicBezTo>
                    <a:pt x="4072" y="7072"/>
                    <a:pt x="4363" y="5432"/>
                    <a:pt x="4595" y="3780"/>
                  </a:cubicBezTo>
                  <a:cubicBezTo>
                    <a:pt x="4700" y="3199"/>
                    <a:pt x="4747" y="2571"/>
                    <a:pt x="4793" y="1943"/>
                  </a:cubicBezTo>
                  <a:cubicBezTo>
                    <a:pt x="4793" y="1838"/>
                    <a:pt x="4840" y="1745"/>
                    <a:pt x="4840" y="1698"/>
                  </a:cubicBezTo>
                  <a:cubicBezTo>
                    <a:pt x="4886" y="1652"/>
                    <a:pt x="4886" y="1605"/>
                    <a:pt x="4886" y="1605"/>
                  </a:cubicBezTo>
                  <a:cubicBezTo>
                    <a:pt x="4944" y="1547"/>
                    <a:pt x="4991" y="1501"/>
                    <a:pt x="5037" y="1454"/>
                  </a:cubicBezTo>
                  <a:cubicBezTo>
                    <a:pt x="5084" y="1408"/>
                    <a:pt x="5130" y="1361"/>
                    <a:pt x="5177" y="1361"/>
                  </a:cubicBezTo>
                  <a:cubicBezTo>
                    <a:pt x="5235" y="1361"/>
                    <a:pt x="5375" y="1501"/>
                    <a:pt x="5421" y="1605"/>
                  </a:cubicBezTo>
                  <a:lnTo>
                    <a:pt x="5863" y="3059"/>
                  </a:lnTo>
                  <a:lnTo>
                    <a:pt x="6247" y="2955"/>
                  </a:lnTo>
                  <a:cubicBezTo>
                    <a:pt x="6154" y="2617"/>
                    <a:pt x="6107" y="2280"/>
                    <a:pt x="6049" y="1943"/>
                  </a:cubicBezTo>
                  <a:cubicBezTo>
                    <a:pt x="6003" y="1838"/>
                    <a:pt x="6003" y="1745"/>
                    <a:pt x="5956" y="1652"/>
                  </a:cubicBezTo>
                  <a:cubicBezTo>
                    <a:pt x="5910" y="1501"/>
                    <a:pt x="5863" y="1361"/>
                    <a:pt x="6003" y="1256"/>
                  </a:cubicBezTo>
                  <a:cubicBezTo>
                    <a:pt x="6049" y="1228"/>
                    <a:pt x="6094" y="1217"/>
                    <a:pt x="6137" y="1217"/>
                  </a:cubicBezTo>
                  <a:cubicBezTo>
                    <a:pt x="6236" y="1217"/>
                    <a:pt x="6326" y="1274"/>
                    <a:pt x="6398" y="1315"/>
                  </a:cubicBezTo>
                  <a:cubicBezTo>
                    <a:pt x="6398" y="1361"/>
                    <a:pt x="6445" y="1361"/>
                    <a:pt x="6445" y="1361"/>
                  </a:cubicBezTo>
                  <a:lnTo>
                    <a:pt x="6538" y="1256"/>
                  </a:lnTo>
                  <a:cubicBezTo>
                    <a:pt x="6154" y="919"/>
                    <a:pt x="6003" y="442"/>
                    <a:pt x="581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509425" y="2411275"/>
              <a:ext cx="3800" cy="3800"/>
            </a:xfrm>
            <a:custGeom>
              <a:avLst/>
              <a:gdLst/>
              <a:ahLst/>
              <a:cxnLst/>
              <a:rect l="l" t="t" r="r" b="b"/>
              <a:pathLst>
                <a:path w="152" h="152" extrusionOk="0">
                  <a:moveTo>
                    <a:pt x="0" y="151"/>
                  </a:moveTo>
                  <a:cubicBezTo>
                    <a:pt x="58" y="93"/>
                    <a:pt x="105" y="47"/>
                    <a:pt x="151" y="0"/>
                  </a:cubicBezTo>
                  <a:cubicBezTo>
                    <a:pt x="105" y="47"/>
                    <a:pt x="58" y="93"/>
                    <a:pt x="0" y="15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522800" y="2415050"/>
              <a:ext cx="11075" cy="36375"/>
            </a:xfrm>
            <a:custGeom>
              <a:avLst/>
              <a:gdLst/>
              <a:ahLst/>
              <a:cxnLst/>
              <a:rect l="l" t="t" r="r" b="b"/>
              <a:pathLst>
                <a:path w="443" h="1455" extrusionOk="0">
                  <a:moveTo>
                    <a:pt x="0" y="0"/>
                  </a:moveTo>
                  <a:lnTo>
                    <a:pt x="442" y="1454"/>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7"/>
            <p:cNvSpPr/>
            <p:nvPr/>
          </p:nvSpPr>
          <p:spPr>
            <a:xfrm>
              <a:off x="470750" y="3348975"/>
              <a:ext cx="42475" cy="46225"/>
            </a:xfrm>
            <a:custGeom>
              <a:avLst/>
              <a:gdLst/>
              <a:ahLst/>
              <a:cxnLst/>
              <a:rect l="l" t="t" r="r" b="b"/>
              <a:pathLst>
                <a:path w="1699" h="1849" extrusionOk="0">
                  <a:moveTo>
                    <a:pt x="699" y="0"/>
                  </a:moveTo>
                  <a:cubicBezTo>
                    <a:pt x="676" y="0"/>
                    <a:pt x="652" y="1"/>
                    <a:pt x="628" y="3"/>
                  </a:cubicBezTo>
                  <a:cubicBezTo>
                    <a:pt x="535" y="50"/>
                    <a:pt x="442" y="96"/>
                    <a:pt x="384" y="155"/>
                  </a:cubicBezTo>
                  <a:cubicBezTo>
                    <a:pt x="291" y="341"/>
                    <a:pt x="151" y="492"/>
                    <a:pt x="93" y="678"/>
                  </a:cubicBezTo>
                  <a:cubicBezTo>
                    <a:pt x="0" y="1027"/>
                    <a:pt x="93" y="1364"/>
                    <a:pt x="337" y="1608"/>
                  </a:cubicBezTo>
                  <a:cubicBezTo>
                    <a:pt x="506" y="1777"/>
                    <a:pt x="691" y="1848"/>
                    <a:pt x="885" y="1848"/>
                  </a:cubicBezTo>
                  <a:cubicBezTo>
                    <a:pt x="1024" y="1848"/>
                    <a:pt x="1168" y="1811"/>
                    <a:pt x="1315" y="1748"/>
                  </a:cubicBezTo>
                  <a:cubicBezTo>
                    <a:pt x="1652" y="1608"/>
                    <a:pt x="1698" y="1318"/>
                    <a:pt x="1698" y="1027"/>
                  </a:cubicBezTo>
                  <a:cubicBezTo>
                    <a:pt x="1698" y="471"/>
                    <a:pt x="1210" y="0"/>
                    <a:pt x="699"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7"/>
            <p:cNvSpPr/>
            <p:nvPr/>
          </p:nvSpPr>
          <p:spPr>
            <a:xfrm>
              <a:off x="463475" y="3438600"/>
              <a:ext cx="23000" cy="21850"/>
            </a:xfrm>
            <a:custGeom>
              <a:avLst/>
              <a:gdLst/>
              <a:ahLst/>
              <a:cxnLst/>
              <a:rect l="l" t="t" r="r" b="b"/>
              <a:pathLst>
                <a:path w="920" h="874" extrusionOk="0">
                  <a:moveTo>
                    <a:pt x="628" y="1"/>
                  </a:moveTo>
                  <a:cubicBezTo>
                    <a:pt x="245" y="1"/>
                    <a:pt x="0" y="199"/>
                    <a:pt x="0" y="489"/>
                  </a:cubicBezTo>
                  <a:cubicBezTo>
                    <a:pt x="0" y="687"/>
                    <a:pt x="198" y="873"/>
                    <a:pt x="384" y="873"/>
                  </a:cubicBezTo>
                  <a:cubicBezTo>
                    <a:pt x="675" y="873"/>
                    <a:pt x="919" y="687"/>
                    <a:pt x="919" y="396"/>
                  </a:cubicBezTo>
                  <a:cubicBezTo>
                    <a:pt x="919" y="199"/>
                    <a:pt x="780" y="1"/>
                    <a:pt x="628"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316925" y="2835725"/>
              <a:ext cx="61650" cy="49850"/>
            </a:xfrm>
            <a:custGeom>
              <a:avLst/>
              <a:gdLst/>
              <a:ahLst/>
              <a:cxnLst/>
              <a:rect l="l" t="t" r="r" b="b"/>
              <a:pathLst>
                <a:path w="2466" h="1994" extrusionOk="0">
                  <a:moveTo>
                    <a:pt x="1073" y="0"/>
                  </a:moveTo>
                  <a:cubicBezTo>
                    <a:pt x="914" y="0"/>
                    <a:pt x="749" y="19"/>
                    <a:pt x="582" y="39"/>
                  </a:cubicBezTo>
                  <a:cubicBezTo>
                    <a:pt x="430" y="271"/>
                    <a:pt x="291" y="469"/>
                    <a:pt x="198" y="713"/>
                  </a:cubicBezTo>
                  <a:cubicBezTo>
                    <a:pt x="0" y="1342"/>
                    <a:pt x="337" y="1923"/>
                    <a:pt x="919" y="1970"/>
                  </a:cubicBezTo>
                  <a:cubicBezTo>
                    <a:pt x="1009" y="1986"/>
                    <a:pt x="1096" y="1994"/>
                    <a:pt x="1180" y="1994"/>
                  </a:cubicBezTo>
                  <a:cubicBezTo>
                    <a:pt x="1635" y="1994"/>
                    <a:pt x="1995" y="1761"/>
                    <a:pt x="2280" y="1388"/>
                  </a:cubicBezTo>
                  <a:cubicBezTo>
                    <a:pt x="2419" y="1249"/>
                    <a:pt x="2466" y="1051"/>
                    <a:pt x="2326" y="853"/>
                  </a:cubicBezTo>
                  <a:cubicBezTo>
                    <a:pt x="2233" y="667"/>
                    <a:pt x="2082" y="469"/>
                    <a:pt x="1884" y="330"/>
                  </a:cubicBezTo>
                  <a:cubicBezTo>
                    <a:pt x="1662" y="69"/>
                    <a:pt x="1380" y="0"/>
                    <a:pt x="1073"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275625" y="2766325"/>
              <a:ext cx="35200" cy="30250"/>
            </a:xfrm>
            <a:custGeom>
              <a:avLst/>
              <a:gdLst/>
              <a:ahLst/>
              <a:cxnLst/>
              <a:rect l="l" t="t" r="r" b="b"/>
              <a:pathLst>
                <a:path w="1408" h="1210" extrusionOk="0">
                  <a:moveTo>
                    <a:pt x="442" y="0"/>
                  </a:moveTo>
                  <a:cubicBezTo>
                    <a:pt x="105" y="140"/>
                    <a:pt x="0" y="291"/>
                    <a:pt x="105" y="721"/>
                  </a:cubicBezTo>
                  <a:cubicBezTo>
                    <a:pt x="152" y="1012"/>
                    <a:pt x="338" y="1210"/>
                    <a:pt x="629" y="1210"/>
                  </a:cubicBezTo>
                  <a:cubicBezTo>
                    <a:pt x="919" y="1210"/>
                    <a:pt x="1268" y="965"/>
                    <a:pt x="1361" y="675"/>
                  </a:cubicBezTo>
                  <a:cubicBezTo>
                    <a:pt x="1408" y="489"/>
                    <a:pt x="1268" y="384"/>
                    <a:pt x="1117" y="291"/>
                  </a:cubicBezTo>
                  <a:cubicBezTo>
                    <a:pt x="978" y="198"/>
                    <a:pt x="826" y="93"/>
                    <a:pt x="629" y="47"/>
                  </a:cubicBezTo>
                  <a:lnTo>
                    <a:pt x="442" y="0"/>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2729275" y="3407525"/>
              <a:ext cx="41025" cy="39825"/>
            </a:xfrm>
            <a:custGeom>
              <a:avLst/>
              <a:gdLst/>
              <a:ahLst/>
              <a:cxnLst/>
              <a:rect l="l" t="t" r="r" b="b"/>
              <a:pathLst>
                <a:path w="1641" h="1593" extrusionOk="0">
                  <a:moveTo>
                    <a:pt x="618" y="0"/>
                  </a:moveTo>
                  <a:cubicBezTo>
                    <a:pt x="404" y="0"/>
                    <a:pt x="209" y="115"/>
                    <a:pt x="94" y="371"/>
                  </a:cubicBezTo>
                  <a:cubicBezTo>
                    <a:pt x="94" y="476"/>
                    <a:pt x="47" y="569"/>
                    <a:pt x="47" y="662"/>
                  </a:cubicBezTo>
                  <a:cubicBezTo>
                    <a:pt x="47" y="720"/>
                    <a:pt x="47" y="767"/>
                    <a:pt x="1" y="813"/>
                  </a:cubicBezTo>
                  <a:cubicBezTo>
                    <a:pt x="47" y="1302"/>
                    <a:pt x="291" y="1593"/>
                    <a:pt x="675" y="1593"/>
                  </a:cubicBezTo>
                  <a:cubicBezTo>
                    <a:pt x="1013" y="1593"/>
                    <a:pt x="1257" y="1442"/>
                    <a:pt x="1455" y="1197"/>
                  </a:cubicBezTo>
                  <a:cubicBezTo>
                    <a:pt x="1641" y="907"/>
                    <a:pt x="1641" y="523"/>
                    <a:pt x="1350" y="278"/>
                  </a:cubicBezTo>
                  <a:cubicBezTo>
                    <a:pt x="1210" y="185"/>
                    <a:pt x="1059" y="139"/>
                    <a:pt x="827" y="34"/>
                  </a:cubicBezTo>
                  <a:cubicBezTo>
                    <a:pt x="756" y="12"/>
                    <a:pt x="686"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2732775" y="3355150"/>
              <a:ext cx="15725" cy="18050"/>
            </a:xfrm>
            <a:custGeom>
              <a:avLst/>
              <a:gdLst/>
              <a:ahLst/>
              <a:cxnLst/>
              <a:rect l="l" t="t" r="r" b="b"/>
              <a:pathLst>
                <a:path w="629" h="722" extrusionOk="0">
                  <a:moveTo>
                    <a:pt x="338" y="1"/>
                  </a:moveTo>
                  <a:cubicBezTo>
                    <a:pt x="245" y="1"/>
                    <a:pt x="198" y="47"/>
                    <a:pt x="105" y="140"/>
                  </a:cubicBezTo>
                  <a:cubicBezTo>
                    <a:pt x="47" y="198"/>
                    <a:pt x="0" y="338"/>
                    <a:pt x="0" y="431"/>
                  </a:cubicBezTo>
                  <a:cubicBezTo>
                    <a:pt x="0" y="582"/>
                    <a:pt x="151" y="722"/>
                    <a:pt x="291" y="722"/>
                  </a:cubicBezTo>
                  <a:cubicBezTo>
                    <a:pt x="396" y="722"/>
                    <a:pt x="489" y="675"/>
                    <a:pt x="535" y="582"/>
                  </a:cubicBezTo>
                  <a:cubicBezTo>
                    <a:pt x="582" y="536"/>
                    <a:pt x="628" y="431"/>
                    <a:pt x="628" y="338"/>
                  </a:cubicBezTo>
                  <a:cubicBezTo>
                    <a:pt x="628" y="140"/>
                    <a:pt x="48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2635925" y="3444300"/>
              <a:ext cx="83500" cy="109475"/>
            </a:xfrm>
            <a:custGeom>
              <a:avLst/>
              <a:gdLst/>
              <a:ahLst/>
              <a:cxnLst/>
              <a:rect l="l" t="t" r="r" b="b"/>
              <a:pathLst>
                <a:path w="3340" h="4379" extrusionOk="0">
                  <a:moveTo>
                    <a:pt x="1414" y="0"/>
                  </a:moveTo>
                  <a:cubicBezTo>
                    <a:pt x="1400" y="0"/>
                    <a:pt x="1384" y="6"/>
                    <a:pt x="1362" y="17"/>
                  </a:cubicBezTo>
                  <a:cubicBezTo>
                    <a:pt x="1257" y="17"/>
                    <a:pt x="1211" y="64"/>
                    <a:pt x="1257" y="261"/>
                  </a:cubicBezTo>
                  <a:cubicBezTo>
                    <a:pt x="1257" y="308"/>
                    <a:pt x="1304" y="308"/>
                    <a:pt x="1304" y="354"/>
                  </a:cubicBezTo>
                  <a:cubicBezTo>
                    <a:pt x="1362" y="599"/>
                    <a:pt x="1408" y="843"/>
                    <a:pt x="1455" y="1134"/>
                  </a:cubicBezTo>
                  <a:lnTo>
                    <a:pt x="1548" y="1669"/>
                  </a:lnTo>
                  <a:lnTo>
                    <a:pt x="1362" y="1622"/>
                  </a:lnTo>
                  <a:cubicBezTo>
                    <a:pt x="1304" y="1576"/>
                    <a:pt x="1211" y="1518"/>
                    <a:pt x="1164" y="1471"/>
                  </a:cubicBezTo>
                  <a:cubicBezTo>
                    <a:pt x="1013" y="1424"/>
                    <a:pt x="873" y="1378"/>
                    <a:pt x="722" y="1331"/>
                  </a:cubicBezTo>
                  <a:cubicBezTo>
                    <a:pt x="671" y="1314"/>
                    <a:pt x="626" y="1304"/>
                    <a:pt x="585" y="1304"/>
                  </a:cubicBezTo>
                  <a:cubicBezTo>
                    <a:pt x="513" y="1304"/>
                    <a:pt x="451" y="1336"/>
                    <a:pt x="385" y="1424"/>
                  </a:cubicBezTo>
                  <a:cubicBezTo>
                    <a:pt x="338" y="1518"/>
                    <a:pt x="385" y="1576"/>
                    <a:pt x="583" y="1715"/>
                  </a:cubicBezTo>
                  <a:cubicBezTo>
                    <a:pt x="676" y="1762"/>
                    <a:pt x="827" y="1866"/>
                    <a:pt x="966" y="1960"/>
                  </a:cubicBezTo>
                  <a:lnTo>
                    <a:pt x="1408" y="2204"/>
                  </a:lnTo>
                  <a:lnTo>
                    <a:pt x="920" y="2297"/>
                  </a:lnTo>
                  <a:cubicBezTo>
                    <a:pt x="873" y="2343"/>
                    <a:pt x="780" y="2343"/>
                    <a:pt x="722" y="2343"/>
                  </a:cubicBezTo>
                  <a:cubicBezTo>
                    <a:pt x="536" y="2390"/>
                    <a:pt x="292" y="2448"/>
                    <a:pt x="141" y="2495"/>
                  </a:cubicBezTo>
                  <a:cubicBezTo>
                    <a:pt x="94" y="2541"/>
                    <a:pt x="1" y="2634"/>
                    <a:pt x="1" y="2681"/>
                  </a:cubicBezTo>
                  <a:cubicBezTo>
                    <a:pt x="1" y="2739"/>
                    <a:pt x="1" y="2739"/>
                    <a:pt x="94" y="2739"/>
                  </a:cubicBezTo>
                  <a:lnTo>
                    <a:pt x="338" y="2739"/>
                  </a:lnTo>
                  <a:cubicBezTo>
                    <a:pt x="583" y="2681"/>
                    <a:pt x="827" y="2634"/>
                    <a:pt x="1013" y="2634"/>
                  </a:cubicBezTo>
                  <a:lnTo>
                    <a:pt x="1304" y="2588"/>
                  </a:lnTo>
                  <a:lnTo>
                    <a:pt x="1304" y="2739"/>
                  </a:lnTo>
                  <a:cubicBezTo>
                    <a:pt x="1257" y="2832"/>
                    <a:pt x="1257" y="2925"/>
                    <a:pt x="1257" y="3030"/>
                  </a:cubicBezTo>
                  <a:cubicBezTo>
                    <a:pt x="1211" y="3216"/>
                    <a:pt x="1164" y="3460"/>
                    <a:pt x="1118" y="3658"/>
                  </a:cubicBezTo>
                  <a:cubicBezTo>
                    <a:pt x="1118" y="3704"/>
                    <a:pt x="1164" y="3751"/>
                    <a:pt x="1164" y="3797"/>
                  </a:cubicBezTo>
                  <a:cubicBezTo>
                    <a:pt x="1257" y="3751"/>
                    <a:pt x="1304" y="3751"/>
                    <a:pt x="1304" y="3704"/>
                  </a:cubicBezTo>
                  <a:cubicBezTo>
                    <a:pt x="1408" y="3611"/>
                    <a:pt x="1455" y="3507"/>
                    <a:pt x="1501" y="3367"/>
                  </a:cubicBezTo>
                  <a:cubicBezTo>
                    <a:pt x="1548" y="3320"/>
                    <a:pt x="1595" y="3262"/>
                    <a:pt x="1595" y="3216"/>
                  </a:cubicBezTo>
                  <a:lnTo>
                    <a:pt x="1746" y="2971"/>
                  </a:lnTo>
                  <a:lnTo>
                    <a:pt x="1792" y="3216"/>
                  </a:lnTo>
                  <a:cubicBezTo>
                    <a:pt x="1792" y="3320"/>
                    <a:pt x="1792" y="3320"/>
                    <a:pt x="1839" y="3367"/>
                  </a:cubicBezTo>
                  <a:cubicBezTo>
                    <a:pt x="1839" y="3460"/>
                    <a:pt x="1839" y="3553"/>
                    <a:pt x="1885" y="3611"/>
                  </a:cubicBezTo>
                  <a:lnTo>
                    <a:pt x="1885" y="3704"/>
                  </a:lnTo>
                  <a:cubicBezTo>
                    <a:pt x="1990" y="3902"/>
                    <a:pt x="2037" y="4088"/>
                    <a:pt x="2130" y="4286"/>
                  </a:cubicBezTo>
                  <a:cubicBezTo>
                    <a:pt x="2130" y="4332"/>
                    <a:pt x="2234" y="4379"/>
                    <a:pt x="2281" y="4379"/>
                  </a:cubicBezTo>
                  <a:cubicBezTo>
                    <a:pt x="2327" y="4379"/>
                    <a:pt x="2374" y="4286"/>
                    <a:pt x="2374" y="4193"/>
                  </a:cubicBezTo>
                  <a:cubicBezTo>
                    <a:pt x="2374" y="4088"/>
                    <a:pt x="2374" y="3948"/>
                    <a:pt x="2327" y="3797"/>
                  </a:cubicBezTo>
                  <a:cubicBezTo>
                    <a:pt x="2327" y="3553"/>
                    <a:pt x="2281" y="3320"/>
                    <a:pt x="2234" y="3076"/>
                  </a:cubicBezTo>
                  <a:lnTo>
                    <a:pt x="2130" y="2495"/>
                  </a:lnTo>
                  <a:lnTo>
                    <a:pt x="2420" y="2681"/>
                  </a:lnTo>
                  <a:cubicBezTo>
                    <a:pt x="2525" y="2739"/>
                    <a:pt x="2572" y="2785"/>
                    <a:pt x="2665" y="2785"/>
                  </a:cubicBezTo>
                  <a:cubicBezTo>
                    <a:pt x="2816" y="2878"/>
                    <a:pt x="2955" y="2925"/>
                    <a:pt x="3107" y="2971"/>
                  </a:cubicBezTo>
                  <a:cubicBezTo>
                    <a:pt x="3200" y="2971"/>
                    <a:pt x="3246" y="2925"/>
                    <a:pt x="3246" y="2925"/>
                  </a:cubicBezTo>
                  <a:cubicBezTo>
                    <a:pt x="3246" y="2925"/>
                    <a:pt x="3246" y="2878"/>
                    <a:pt x="3200" y="2785"/>
                  </a:cubicBezTo>
                  <a:cubicBezTo>
                    <a:pt x="3153" y="2739"/>
                    <a:pt x="3153" y="2681"/>
                    <a:pt x="3107" y="2634"/>
                  </a:cubicBezTo>
                  <a:cubicBezTo>
                    <a:pt x="3048" y="2634"/>
                    <a:pt x="3048" y="2588"/>
                    <a:pt x="3048" y="2588"/>
                  </a:cubicBezTo>
                  <a:lnTo>
                    <a:pt x="2955" y="2495"/>
                  </a:lnTo>
                  <a:lnTo>
                    <a:pt x="3048" y="2448"/>
                  </a:lnTo>
                  <a:cubicBezTo>
                    <a:pt x="3107" y="2390"/>
                    <a:pt x="3107" y="2390"/>
                    <a:pt x="3153" y="2390"/>
                  </a:cubicBezTo>
                  <a:lnTo>
                    <a:pt x="3246" y="2297"/>
                  </a:lnTo>
                  <a:lnTo>
                    <a:pt x="3339" y="2204"/>
                  </a:lnTo>
                  <a:cubicBezTo>
                    <a:pt x="3293" y="2157"/>
                    <a:pt x="3246" y="2099"/>
                    <a:pt x="3246" y="2099"/>
                  </a:cubicBezTo>
                  <a:lnTo>
                    <a:pt x="2665" y="2099"/>
                  </a:lnTo>
                  <a:cubicBezTo>
                    <a:pt x="2572" y="2099"/>
                    <a:pt x="2467" y="2099"/>
                    <a:pt x="2327" y="2053"/>
                  </a:cubicBezTo>
                  <a:lnTo>
                    <a:pt x="2130" y="2053"/>
                  </a:lnTo>
                  <a:lnTo>
                    <a:pt x="2130" y="1913"/>
                  </a:lnTo>
                  <a:cubicBezTo>
                    <a:pt x="2176" y="1808"/>
                    <a:pt x="2176" y="1715"/>
                    <a:pt x="2234" y="1622"/>
                  </a:cubicBezTo>
                  <a:cubicBezTo>
                    <a:pt x="2281" y="1378"/>
                    <a:pt x="2374" y="1134"/>
                    <a:pt x="2420" y="936"/>
                  </a:cubicBezTo>
                  <a:cubicBezTo>
                    <a:pt x="2420" y="889"/>
                    <a:pt x="2374" y="796"/>
                    <a:pt x="2374" y="750"/>
                  </a:cubicBezTo>
                  <a:lnTo>
                    <a:pt x="2327" y="750"/>
                  </a:lnTo>
                  <a:cubicBezTo>
                    <a:pt x="2281" y="750"/>
                    <a:pt x="2176" y="796"/>
                    <a:pt x="2130" y="843"/>
                  </a:cubicBezTo>
                  <a:cubicBezTo>
                    <a:pt x="2130" y="843"/>
                    <a:pt x="2083" y="889"/>
                    <a:pt x="2083" y="994"/>
                  </a:cubicBezTo>
                  <a:cubicBezTo>
                    <a:pt x="2037" y="994"/>
                    <a:pt x="2037" y="1041"/>
                    <a:pt x="1990" y="1087"/>
                  </a:cubicBezTo>
                  <a:lnTo>
                    <a:pt x="1885" y="1227"/>
                  </a:lnTo>
                  <a:lnTo>
                    <a:pt x="1839" y="1041"/>
                  </a:lnTo>
                  <a:cubicBezTo>
                    <a:pt x="1792" y="994"/>
                    <a:pt x="1792" y="889"/>
                    <a:pt x="1746" y="796"/>
                  </a:cubicBezTo>
                  <a:cubicBezTo>
                    <a:pt x="1699" y="599"/>
                    <a:pt x="1653" y="459"/>
                    <a:pt x="1548" y="261"/>
                  </a:cubicBezTo>
                  <a:lnTo>
                    <a:pt x="1548" y="215"/>
                  </a:lnTo>
                  <a:cubicBezTo>
                    <a:pt x="1477" y="63"/>
                    <a:pt x="1460" y="0"/>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2673450" y="3376950"/>
              <a:ext cx="25625" cy="21850"/>
            </a:xfrm>
            <a:custGeom>
              <a:avLst/>
              <a:gdLst/>
              <a:ahLst/>
              <a:cxnLst/>
              <a:rect l="l" t="t" r="r" b="b"/>
              <a:pathLst>
                <a:path w="1025" h="874" extrusionOk="0">
                  <a:moveTo>
                    <a:pt x="582" y="1"/>
                  </a:moveTo>
                  <a:cubicBezTo>
                    <a:pt x="338" y="1"/>
                    <a:pt x="152" y="141"/>
                    <a:pt x="47" y="292"/>
                  </a:cubicBezTo>
                  <a:cubicBezTo>
                    <a:pt x="0" y="385"/>
                    <a:pt x="47" y="536"/>
                    <a:pt x="94" y="676"/>
                  </a:cubicBezTo>
                  <a:cubicBezTo>
                    <a:pt x="198" y="780"/>
                    <a:pt x="338" y="873"/>
                    <a:pt x="489" y="873"/>
                  </a:cubicBezTo>
                  <a:cubicBezTo>
                    <a:pt x="675" y="873"/>
                    <a:pt x="873" y="722"/>
                    <a:pt x="966" y="583"/>
                  </a:cubicBezTo>
                  <a:cubicBezTo>
                    <a:pt x="1024" y="385"/>
                    <a:pt x="1024" y="245"/>
                    <a:pt x="919" y="141"/>
                  </a:cubicBezTo>
                  <a:cubicBezTo>
                    <a:pt x="826" y="48"/>
                    <a:pt x="733" y="1"/>
                    <a:pt x="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2440825" y="3595725"/>
              <a:ext cx="246025" cy="202900"/>
            </a:xfrm>
            <a:custGeom>
              <a:avLst/>
              <a:gdLst/>
              <a:ahLst/>
              <a:cxnLst/>
              <a:rect l="l" t="t" r="r" b="b"/>
              <a:pathLst>
                <a:path w="9841" h="8116" extrusionOk="0">
                  <a:moveTo>
                    <a:pt x="1550" y="1"/>
                  </a:moveTo>
                  <a:cubicBezTo>
                    <a:pt x="1450" y="1"/>
                    <a:pt x="1394" y="34"/>
                    <a:pt x="1361" y="67"/>
                  </a:cubicBezTo>
                  <a:cubicBezTo>
                    <a:pt x="1315" y="171"/>
                    <a:pt x="1256" y="311"/>
                    <a:pt x="1315" y="462"/>
                  </a:cubicBezTo>
                  <a:cubicBezTo>
                    <a:pt x="1361" y="602"/>
                    <a:pt x="1408" y="695"/>
                    <a:pt x="1454" y="799"/>
                  </a:cubicBezTo>
                  <a:cubicBezTo>
                    <a:pt x="1454" y="846"/>
                    <a:pt x="1501" y="892"/>
                    <a:pt x="1501" y="985"/>
                  </a:cubicBezTo>
                  <a:lnTo>
                    <a:pt x="1745" y="1672"/>
                  </a:lnTo>
                  <a:cubicBezTo>
                    <a:pt x="1896" y="2009"/>
                    <a:pt x="1989" y="2300"/>
                    <a:pt x="2129" y="2637"/>
                  </a:cubicBezTo>
                  <a:lnTo>
                    <a:pt x="2129" y="2684"/>
                  </a:lnTo>
                  <a:lnTo>
                    <a:pt x="1745" y="3021"/>
                  </a:lnTo>
                  <a:cubicBezTo>
                    <a:pt x="1361" y="3416"/>
                    <a:pt x="966" y="3754"/>
                    <a:pt x="628" y="4091"/>
                  </a:cubicBezTo>
                  <a:cubicBezTo>
                    <a:pt x="442" y="4289"/>
                    <a:pt x="245" y="4533"/>
                    <a:pt x="93" y="4719"/>
                  </a:cubicBezTo>
                  <a:cubicBezTo>
                    <a:pt x="47" y="4824"/>
                    <a:pt x="0" y="4963"/>
                    <a:pt x="47" y="5056"/>
                  </a:cubicBezTo>
                  <a:cubicBezTo>
                    <a:pt x="47" y="5161"/>
                    <a:pt x="151" y="5254"/>
                    <a:pt x="291" y="5301"/>
                  </a:cubicBezTo>
                  <a:cubicBezTo>
                    <a:pt x="384" y="5347"/>
                    <a:pt x="489" y="5405"/>
                    <a:pt x="582" y="5405"/>
                  </a:cubicBezTo>
                  <a:cubicBezTo>
                    <a:pt x="826" y="5452"/>
                    <a:pt x="1117" y="5452"/>
                    <a:pt x="1408" y="5452"/>
                  </a:cubicBezTo>
                  <a:cubicBezTo>
                    <a:pt x="1943" y="5452"/>
                    <a:pt x="2478" y="5452"/>
                    <a:pt x="3001" y="5405"/>
                  </a:cubicBezTo>
                  <a:lnTo>
                    <a:pt x="3781" y="5405"/>
                  </a:lnTo>
                  <a:lnTo>
                    <a:pt x="3827" y="5498"/>
                  </a:lnTo>
                  <a:cubicBezTo>
                    <a:pt x="3932" y="6173"/>
                    <a:pt x="4269" y="6755"/>
                    <a:pt x="4653" y="7336"/>
                  </a:cubicBezTo>
                  <a:cubicBezTo>
                    <a:pt x="4746" y="7534"/>
                    <a:pt x="4851" y="7673"/>
                    <a:pt x="4944" y="7825"/>
                  </a:cubicBezTo>
                  <a:cubicBezTo>
                    <a:pt x="5037" y="7964"/>
                    <a:pt x="5188" y="8115"/>
                    <a:pt x="5281" y="8115"/>
                  </a:cubicBezTo>
                  <a:cubicBezTo>
                    <a:pt x="5432" y="8115"/>
                    <a:pt x="5572" y="7964"/>
                    <a:pt x="5676" y="7778"/>
                  </a:cubicBezTo>
                  <a:cubicBezTo>
                    <a:pt x="5816" y="7243"/>
                    <a:pt x="6014" y="6755"/>
                    <a:pt x="6153" y="6220"/>
                  </a:cubicBezTo>
                  <a:cubicBezTo>
                    <a:pt x="6258" y="5929"/>
                    <a:pt x="6351" y="5638"/>
                    <a:pt x="6444" y="5347"/>
                  </a:cubicBezTo>
                  <a:cubicBezTo>
                    <a:pt x="6444" y="5254"/>
                    <a:pt x="6549" y="5161"/>
                    <a:pt x="6642" y="5115"/>
                  </a:cubicBezTo>
                  <a:cubicBezTo>
                    <a:pt x="7805" y="4824"/>
                    <a:pt x="8724" y="4475"/>
                    <a:pt x="9596" y="4045"/>
                  </a:cubicBezTo>
                  <a:cubicBezTo>
                    <a:pt x="9747" y="3998"/>
                    <a:pt x="9794" y="3893"/>
                    <a:pt x="9841" y="3800"/>
                  </a:cubicBezTo>
                  <a:cubicBezTo>
                    <a:pt x="9841" y="3661"/>
                    <a:pt x="9747" y="3556"/>
                    <a:pt x="9643" y="3463"/>
                  </a:cubicBezTo>
                  <a:cubicBezTo>
                    <a:pt x="9457" y="3370"/>
                    <a:pt x="9259" y="3219"/>
                    <a:pt x="9061" y="3126"/>
                  </a:cubicBezTo>
                  <a:cubicBezTo>
                    <a:pt x="8387" y="2881"/>
                    <a:pt x="7758" y="2591"/>
                    <a:pt x="7177" y="2102"/>
                  </a:cubicBezTo>
                  <a:cubicBezTo>
                    <a:pt x="7130" y="2056"/>
                    <a:pt x="7072" y="2009"/>
                    <a:pt x="7072" y="1962"/>
                  </a:cubicBezTo>
                  <a:lnTo>
                    <a:pt x="6688" y="1962"/>
                  </a:lnTo>
                  <a:lnTo>
                    <a:pt x="6688" y="2009"/>
                  </a:lnTo>
                  <a:cubicBezTo>
                    <a:pt x="6688" y="2253"/>
                    <a:pt x="6781" y="2346"/>
                    <a:pt x="6979" y="2346"/>
                  </a:cubicBezTo>
                  <a:cubicBezTo>
                    <a:pt x="7072" y="2346"/>
                    <a:pt x="7130" y="2439"/>
                    <a:pt x="7177" y="2544"/>
                  </a:cubicBezTo>
                  <a:cubicBezTo>
                    <a:pt x="7316" y="2788"/>
                    <a:pt x="7561" y="2974"/>
                    <a:pt x="7852" y="3126"/>
                  </a:cubicBezTo>
                  <a:cubicBezTo>
                    <a:pt x="8096" y="3219"/>
                    <a:pt x="8340" y="3370"/>
                    <a:pt x="8631" y="3463"/>
                  </a:cubicBezTo>
                  <a:cubicBezTo>
                    <a:pt x="8724" y="3509"/>
                    <a:pt x="8875" y="3603"/>
                    <a:pt x="8968" y="3661"/>
                  </a:cubicBezTo>
                  <a:lnTo>
                    <a:pt x="9166" y="3754"/>
                  </a:lnTo>
                  <a:lnTo>
                    <a:pt x="8968" y="3800"/>
                  </a:lnTo>
                  <a:cubicBezTo>
                    <a:pt x="8922" y="3847"/>
                    <a:pt x="8922" y="3847"/>
                    <a:pt x="8875" y="3893"/>
                  </a:cubicBezTo>
                  <a:cubicBezTo>
                    <a:pt x="8817" y="3893"/>
                    <a:pt x="8724" y="3951"/>
                    <a:pt x="8677" y="3951"/>
                  </a:cubicBezTo>
                  <a:cubicBezTo>
                    <a:pt x="8433" y="4045"/>
                    <a:pt x="8235" y="4138"/>
                    <a:pt x="8003" y="4184"/>
                  </a:cubicBezTo>
                  <a:cubicBezTo>
                    <a:pt x="7712" y="4335"/>
                    <a:pt x="7363" y="4428"/>
                    <a:pt x="7072" y="4533"/>
                  </a:cubicBezTo>
                  <a:lnTo>
                    <a:pt x="6933" y="4580"/>
                  </a:lnTo>
                  <a:cubicBezTo>
                    <a:pt x="6735" y="4673"/>
                    <a:pt x="6549" y="4719"/>
                    <a:pt x="6351" y="4870"/>
                  </a:cubicBezTo>
                  <a:cubicBezTo>
                    <a:pt x="6200" y="4917"/>
                    <a:pt x="6107" y="5115"/>
                    <a:pt x="6014" y="5254"/>
                  </a:cubicBezTo>
                  <a:cubicBezTo>
                    <a:pt x="5909" y="5498"/>
                    <a:pt x="5816" y="5789"/>
                    <a:pt x="5723" y="6033"/>
                  </a:cubicBezTo>
                  <a:cubicBezTo>
                    <a:pt x="5723" y="6173"/>
                    <a:pt x="5676" y="6278"/>
                    <a:pt x="5618" y="6417"/>
                  </a:cubicBezTo>
                  <a:cubicBezTo>
                    <a:pt x="5525" y="6662"/>
                    <a:pt x="5432" y="6906"/>
                    <a:pt x="5386" y="7150"/>
                  </a:cubicBezTo>
                  <a:lnTo>
                    <a:pt x="5327" y="7243"/>
                  </a:lnTo>
                  <a:lnTo>
                    <a:pt x="5141" y="7243"/>
                  </a:lnTo>
                  <a:lnTo>
                    <a:pt x="4897" y="6801"/>
                  </a:lnTo>
                  <a:cubicBezTo>
                    <a:pt x="4699" y="6417"/>
                    <a:pt x="4560" y="6080"/>
                    <a:pt x="4362" y="5696"/>
                  </a:cubicBezTo>
                  <a:cubicBezTo>
                    <a:pt x="4316" y="5638"/>
                    <a:pt x="4316" y="5545"/>
                    <a:pt x="4269" y="5498"/>
                  </a:cubicBezTo>
                  <a:lnTo>
                    <a:pt x="4269" y="5347"/>
                  </a:lnTo>
                  <a:cubicBezTo>
                    <a:pt x="4118" y="5010"/>
                    <a:pt x="4071" y="4963"/>
                    <a:pt x="3781" y="4963"/>
                  </a:cubicBezTo>
                  <a:lnTo>
                    <a:pt x="3687" y="4963"/>
                  </a:lnTo>
                  <a:cubicBezTo>
                    <a:pt x="3106" y="4963"/>
                    <a:pt x="2524" y="5010"/>
                    <a:pt x="1989" y="5010"/>
                  </a:cubicBezTo>
                  <a:lnTo>
                    <a:pt x="628" y="5010"/>
                  </a:lnTo>
                  <a:lnTo>
                    <a:pt x="582" y="4963"/>
                  </a:lnTo>
                  <a:lnTo>
                    <a:pt x="582" y="4870"/>
                  </a:lnTo>
                  <a:lnTo>
                    <a:pt x="535" y="4824"/>
                  </a:lnTo>
                  <a:lnTo>
                    <a:pt x="675" y="4673"/>
                  </a:lnTo>
                  <a:cubicBezTo>
                    <a:pt x="733" y="4626"/>
                    <a:pt x="826" y="4533"/>
                    <a:pt x="873" y="4428"/>
                  </a:cubicBezTo>
                  <a:lnTo>
                    <a:pt x="1070" y="4242"/>
                  </a:lnTo>
                  <a:cubicBezTo>
                    <a:pt x="1547" y="3800"/>
                    <a:pt x="1989" y="3370"/>
                    <a:pt x="2420" y="2928"/>
                  </a:cubicBezTo>
                  <a:cubicBezTo>
                    <a:pt x="2571" y="2788"/>
                    <a:pt x="2617" y="2684"/>
                    <a:pt x="2524" y="2498"/>
                  </a:cubicBezTo>
                  <a:cubicBezTo>
                    <a:pt x="2327" y="2009"/>
                    <a:pt x="2187" y="1567"/>
                    <a:pt x="1989" y="1090"/>
                  </a:cubicBezTo>
                  <a:cubicBezTo>
                    <a:pt x="1943" y="892"/>
                    <a:pt x="1838" y="753"/>
                    <a:pt x="1792" y="555"/>
                  </a:cubicBezTo>
                  <a:lnTo>
                    <a:pt x="1745" y="555"/>
                  </a:lnTo>
                  <a:lnTo>
                    <a:pt x="1838" y="218"/>
                  </a:lnTo>
                  <a:lnTo>
                    <a:pt x="1943" y="20"/>
                  </a:lnTo>
                  <a:lnTo>
                    <a:pt x="1698" y="20"/>
                  </a:lnTo>
                  <a:cubicBezTo>
                    <a:pt x="1641" y="6"/>
                    <a:pt x="1592" y="1"/>
                    <a:pt x="1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2490550" y="3553750"/>
              <a:ext cx="127100" cy="86100"/>
            </a:xfrm>
            <a:custGeom>
              <a:avLst/>
              <a:gdLst/>
              <a:ahLst/>
              <a:cxnLst/>
              <a:rect l="l" t="t" r="r" b="b"/>
              <a:pathLst>
                <a:path w="5084" h="3444" extrusionOk="0">
                  <a:moveTo>
                    <a:pt x="4851" y="1"/>
                  </a:moveTo>
                  <a:cubicBezTo>
                    <a:pt x="4792" y="1"/>
                    <a:pt x="4699" y="47"/>
                    <a:pt x="4606" y="106"/>
                  </a:cubicBezTo>
                  <a:cubicBezTo>
                    <a:pt x="4316" y="338"/>
                    <a:pt x="4071" y="582"/>
                    <a:pt x="3874" y="827"/>
                  </a:cubicBezTo>
                  <a:cubicBezTo>
                    <a:pt x="3338" y="1362"/>
                    <a:pt x="2862" y="1943"/>
                    <a:pt x="2373" y="2478"/>
                  </a:cubicBezTo>
                  <a:cubicBezTo>
                    <a:pt x="2341" y="2510"/>
                    <a:pt x="2259" y="2565"/>
                    <a:pt x="2150" y="2565"/>
                  </a:cubicBezTo>
                  <a:cubicBezTo>
                    <a:pt x="2101" y="2565"/>
                    <a:pt x="2047" y="2554"/>
                    <a:pt x="1989" y="2525"/>
                  </a:cubicBezTo>
                  <a:cubicBezTo>
                    <a:pt x="1547" y="2327"/>
                    <a:pt x="1070" y="2141"/>
                    <a:pt x="582" y="1943"/>
                  </a:cubicBezTo>
                  <a:cubicBezTo>
                    <a:pt x="431" y="1897"/>
                    <a:pt x="291" y="1792"/>
                    <a:pt x="140" y="1746"/>
                  </a:cubicBezTo>
                  <a:lnTo>
                    <a:pt x="0" y="2141"/>
                  </a:lnTo>
                  <a:cubicBezTo>
                    <a:pt x="47" y="2141"/>
                    <a:pt x="140" y="2188"/>
                    <a:pt x="198" y="2234"/>
                  </a:cubicBezTo>
                  <a:cubicBezTo>
                    <a:pt x="431" y="2327"/>
                    <a:pt x="628" y="2478"/>
                    <a:pt x="873" y="2525"/>
                  </a:cubicBezTo>
                  <a:cubicBezTo>
                    <a:pt x="1163" y="2664"/>
                    <a:pt x="1547" y="2816"/>
                    <a:pt x="1838" y="2909"/>
                  </a:cubicBezTo>
                  <a:lnTo>
                    <a:pt x="2129" y="3013"/>
                  </a:lnTo>
                  <a:cubicBezTo>
                    <a:pt x="2175" y="3060"/>
                    <a:pt x="2234" y="3060"/>
                    <a:pt x="2280" y="3060"/>
                  </a:cubicBezTo>
                  <a:cubicBezTo>
                    <a:pt x="2327" y="3060"/>
                    <a:pt x="2420" y="3013"/>
                    <a:pt x="2524" y="2909"/>
                  </a:cubicBezTo>
                  <a:cubicBezTo>
                    <a:pt x="2955" y="2432"/>
                    <a:pt x="3443" y="1897"/>
                    <a:pt x="3920" y="1408"/>
                  </a:cubicBezTo>
                  <a:lnTo>
                    <a:pt x="4409" y="873"/>
                  </a:lnTo>
                  <a:cubicBezTo>
                    <a:pt x="4409" y="873"/>
                    <a:pt x="4455" y="827"/>
                    <a:pt x="4502" y="780"/>
                  </a:cubicBezTo>
                  <a:lnTo>
                    <a:pt x="4560" y="734"/>
                  </a:lnTo>
                  <a:lnTo>
                    <a:pt x="4746" y="536"/>
                  </a:lnTo>
                  <a:lnTo>
                    <a:pt x="4746" y="1211"/>
                  </a:lnTo>
                  <a:lnTo>
                    <a:pt x="4746" y="2188"/>
                  </a:lnTo>
                  <a:lnTo>
                    <a:pt x="4746" y="2816"/>
                  </a:lnTo>
                  <a:cubicBezTo>
                    <a:pt x="4699" y="3013"/>
                    <a:pt x="4699" y="3199"/>
                    <a:pt x="4699" y="3444"/>
                  </a:cubicBezTo>
                  <a:lnTo>
                    <a:pt x="5083" y="3444"/>
                  </a:lnTo>
                  <a:lnTo>
                    <a:pt x="5083" y="2955"/>
                  </a:lnTo>
                  <a:lnTo>
                    <a:pt x="5083" y="2281"/>
                  </a:lnTo>
                  <a:lnTo>
                    <a:pt x="5083" y="1943"/>
                  </a:lnTo>
                  <a:lnTo>
                    <a:pt x="5083" y="292"/>
                  </a:lnTo>
                  <a:cubicBezTo>
                    <a:pt x="5083" y="106"/>
                    <a:pt x="4990" y="1"/>
                    <a:pt x="4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2612975" y="3639825"/>
              <a:ext cx="4675" cy="25"/>
            </a:xfrm>
            <a:custGeom>
              <a:avLst/>
              <a:gdLst/>
              <a:ahLst/>
              <a:cxnLst/>
              <a:rect l="l" t="t" r="r" b="b"/>
              <a:pathLst>
                <a:path w="187" h="1" extrusionOk="0">
                  <a:moveTo>
                    <a:pt x="186"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2257925" y="3644775"/>
              <a:ext cx="150350" cy="146300"/>
            </a:xfrm>
            <a:custGeom>
              <a:avLst/>
              <a:gdLst/>
              <a:ahLst/>
              <a:cxnLst/>
              <a:rect l="l" t="t" r="r" b="b"/>
              <a:pathLst>
                <a:path w="6014" h="5852" extrusionOk="0">
                  <a:moveTo>
                    <a:pt x="3048" y="291"/>
                  </a:moveTo>
                  <a:lnTo>
                    <a:pt x="3152" y="536"/>
                  </a:lnTo>
                  <a:cubicBezTo>
                    <a:pt x="3152" y="582"/>
                    <a:pt x="3199" y="675"/>
                    <a:pt x="3199" y="768"/>
                  </a:cubicBezTo>
                  <a:cubicBezTo>
                    <a:pt x="3245" y="966"/>
                    <a:pt x="3338" y="1164"/>
                    <a:pt x="3396" y="1350"/>
                  </a:cubicBezTo>
                  <a:cubicBezTo>
                    <a:pt x="3490" y="1594"/>
                    <a:pt x="3583" y="1885"/>
                    <a:pt x="3734" y="2176"/>
                  </a:cubicBezTo>
                  <a:cubicBezTo>
                    <a:pt x="3780" y="2222"/>
                    <a:pt x="3920" y="2280"/>
                    <a:pt x="4025" y="2280"/>
                  </a:cubicBezTo>
                  <a:cubicBezTo>
                    <a:pt x="4106" y="2296"/>
                    <a:pt x="4186" y="2301"/>
                    <a:pt x="4266" y="2301"/>
                  </a:cubicBezTo>
                  <a:cubicBezTo>
                    <a:pt x="4425" y="2301"/>
                    <a:pt x="4583" y="2280"/>
                    <a:pt x="4746" y="2280"/>
                  </a:cubicBezTo>
                  <a:lnTo>
                    <a:pt x="5479" y="2280"/>
                  </a:lnTo>
                  <a:lnTo>
                    <a:pt x="5188" y="2664"/>
                  </a:lnTo>
                  <a:cubicBezTo>
                    <a:pt x="4990" y="2955"/>
                    <a:pt x="4792" y="3199"/>
                    <a:pt x="4606" y="3490"/>
                  </a:cubicBezTo>
                  <a:cubicBezTo>
                    <a:pt x="4560" y="3490"/>
                    <a:pt x="4560" y="3536"/>
                    <a:pt x="4501" y="3536"/>
                  </a:cubicBezTo>
                  <a:cubicBezTo>
                    <a:pt x="4408" y="3536"/>
                    <a:pt x="4315" y="3583"/>
                    <a:pt x="4315" y="3629"/>
                  </a:cubicBezTo>
                  <a:cubicBezTo>
                    <a:pt x="4269" y="3676"/>
                    <a:pt x="4315" y="3781"/>
                    <a:pt x="4362" y="3827"/>
                  </a:cubicBezTo>
                  <a:cubicBezTo>
                    <a:pt x="4408" y="4025"/>
                    <a:pt x="4455" y="4165"/>
                    <a:pt x="4560" y="4362"/>
                  </a:cubicBezTo>
                  <a:cubicBezTo>
                    <a:pt x="4606" y="4409"/>
                    <a:pt x="4653" y="4502"/>
                    <a:pt x="4653" y="4607"/>
                  </a:cubicBezTo>
                  <a:lnTo>
                    <a:pt x="4746" y="4839"/>
                  </a:lnTo>
                  <a:lnTo>
                    <a:pt x="4164" y="4548"/>
                  </a:lnTo>
                  <a:cubicBezTo>
                    <a:pt x="3873" y="4409"/>
                    <a:pt x="3583" y="4316"/>
                    <a:pt x="3292" y="4165"/>
                  </a:cubicBezTo>
                  <a:cubicBezTo>
                    <a:pt x="3199" y="4118"/>
                    <a:pt x="3152" y="4071"/>
                    <a:pt x="3048" y="4071"/>
                  </a:cubicBezTo>
                  <a:cubicBezTo>
                    <a:pt x="3048" y="4071"/>
                    <a:pt x="3001" y="4071"/>
                    <a:pt x="2908" y="4211"/>
                  </a:cubicBezTo>
                  <a:cubicBezTo>
                    <a:pt x="2908" y="4258"/>
                    <a:pt x="2861" y="4316"/>
                    <a:pt x="2815" y="4316"/>
                  </a:cubicBezTo>
                  <a:cubicBezTo>
                    <a:pt x="2419" y="4409"/>
                    <a:pt x="2175" y="4653"/>
                    <a:pt x="1943" y="4944"/>
                  </a:cubicBezTo>
                  <a:cubicBezTo>
                    <a:pt x="1884" y="5037"/>
                    <a:pt x="1791" y="5083"/>
                    <a:pt x="1745" y="5188"/>
                  </a:cubicBezTo>
                  <a:lnTo>
                    <a:pt x="1547" y="5374"/>
                  </a:lnTo>
                  <a:lnTo>
                    <a:pt x="1547" y="5374"/>
                  </a:lnTo>
                  <a:lnTo>
                    <a:pt x="1698" y="4165"/>
                  </a:lnTo>
                  <a:lnTo>
                    <a:pt x="1698" y="4071"/>
                  </a:lnTo>
                  <a:cubicBezTo>
                    <a:pt x="1698" y="4025"/>
                    <a:pt x="1698" y="3967"/>
                    <a:pt x="1745" y="3920"/>
                  </a:cubicBezTo>
                  <a:cubicBezTo>
                    <a:pt x="1791" y="3676"/>
                    <a:pt x="1698" y="3490"/>
                    <a:pt x="1408" y="3292"/>
                  </a:cubicBezTo>
                  <a:cubicBezTo>
                    <a:pt x="1210" y="3153"/>
                    <a:pt x="1070" y="3001"/>
                    <a:pt x="872" y="2804"/>
                  </a:cubicBezTo>
                  <a:lnTo>
                    <a:pt x="628" y="2571"/>
                  </a:lnTo>
                  <a:lnTo>
                    <a:pt x="430" y="2420"/>
                  </a:lnTo>
                  <a:lnTo>
                    <a:pt x="919" y="2420"/>
                  </a:lnTo>
                  <a:cubicBezTo>
                    <a:pt x="995" y="2397"/>
                    <a:pt x="1067" y="2385"/>
                    <a:pt x="1133" y="2385"/>
                  </a:cubicBezTo>
                  <a:cubicBezTo>
                    <a:pt x="1198" y="2385"/>
                    <a:pt x="1256" y="2397"/>
                    <a:pt x="1303" y="2420"/>
                  </a:cubicBezTo>
                  <a:cubicBezTo>
                    <a:pt x="1347" y="2424"/>
                    <a:pt x="1389" y="2427"/>
                    <a:pt x="1430" y="2427"/>
                  </a:cubicBezTo>
                  <a:cubicBezTo>
                    <a:pt x="1802" y="2427"/>
                    <a:pt x="2055" y="2236"/>
                    <a:pt x="2233" y="1838"/>
                  </a:cubicBezTo>
                  <a:cubicBezTo>
                    <a:pt x="2326" y="1641"/>
                    <a:pt x="2466" y="1454"/>
                    <a:pt x="2571" y="1257"/>
                  </a:cubicBezTo>
                  <a:cubicBezTo>
                    <a:pt x="2664" y="1059"/>
                    <a:pt x="2710" y="873"/>
                    <a:pt x="2815" y="675"/>
                  </a:cubicBezTo>
                  <a:lnTo>
                    <a:pt x="2908" y="582"/>
                  </a:lnTo>
                  <a:lnTo>
                    <a:pt x="3048" y="291"/>
                  </a:lnTo>
                  <a:close/>
                  <a:moveTo>
                    <a:pt x="3048" y="0"/>
                  </a:moveTo>
                  <a:cubicBezTo>
                    <a:pt x="2954" y="0"/>
                    <a:pt x="2861" y="47"/>
                    <a:pt x="2757" y="140"/>
                  </a:cubicBezTo>
                  <a:cubicBezTo>
                    <a:pt x="2664" y="291"/>
                    <a:pt x="2617" y="384"/>
                    <a:pt x="2571" y="536"/>
                  </a:cubicBezTo>
                  <a:lnTo>
                    <a:pt x="2419" y="768"/>
                  </a:lnTo>
                  <a:cubicBezTo>
                    <a:pt x="2233" y="1117"/>
                    <a:pt x="2036" y="1501"/>
                    <a:pt x="1884" y="1885"/>
                  </a:cubicBezTo>
                  <a:cubicBezTo>
                    <a:pt x="1812" y="2075"/>
                    <a:pt x="1712" y="2145"/>
                    <a:pt x="1555" y="2145"/>
                  </a:cubicBezTo>
                  <a:cubicBezTo>
                    <a:pt x="1511" y="2145"/>
                    <a:pt x="1462" y="2139"/>
                    <a:pt x="1408" y="2129"/>
                  </a:cubicBezTo>
                  <a:cubicBezTo>
                    <a:pt x="966" y="2129"/>
                    <a:pt x="628" y="2083"/>
                    <a:pt x="244" y="2083"/>
                  </a:cubicBezTo>
                  <a:cubicBezTo>
                    <a:pt x="198" y="2083"/>
                    <a:pt x="47" y="2176"/>
                    <a:pt x="47" y="2222"/>
                  </a:cubicBezTo>
                  <a:cubicBezTo>
                    <a:pt x="0" y="2222"/>
                    <a:pt x="47" y="2373"/>
                    <a:pt x="93" y="2466"/>
                  </a:cubicBezTo>
                  <a:lnTo>
                    <a:pt x="582" y="2955"/>
                  </a:lnTo>
                  <a:lnTo>
                    <a:pt x="675" y="3048"/>
                  </a:lnTo>
                  <a:lnTo>
                    <a:pt x="779" y="3153"/>
                  </a:lnTo>
                  <a:cubicBezTo>
                    <a:pt x="919" y="3292"/>
                    <a:pt x="1012" y="3443"/>
                    <a:pt x="1210" y="3536"/>
                  </a:cubicBezTo>
                  <a:cubicBezTo>
                    <a:pt x="1454" y="3676"/>
                    <a:pt x="1408" y="3874"/>
                    <a:pt x="1361" y="4025"/>
                  </a:cubicBezTo>
                  <a:cubicBezTo>
                    <a:pt x="1303" y="4548"/>
                    <a:pt x="1210" y="5083"/>
                    <a:pt x="1163" y="5525"/>
                  </a:cubicBezTo>
                  <a:cubicBezTo>
                    <a:pt x="1163" y="5572"/>
                    <a:pt x="1163" y="5816"/>
                    <a:pt x="1303" y="5816"/>
                  </a:cubicBezTo>
                  <a:cubicBezTo>
                    <a:pt x="1378" y="5839"/>
                    <a:pt x="1451" y="5851"/>
                    <a:pt x="1524" y="5851"/>
                  </a:cubicBezTo>
                  <a:cubicBezTo>
                    <a:pt x="1597" y="5851"/>
                    <a:pt x="1669" y="5839"/>
                    <a:pt x="1745" y="5816"/>
                  </a:cubicBezTo>
                  <a:cubicBezTo>
                    <a:pt x="1838" y="5770"/>
                    <a:pt x="1884" y="5665"/>
                    <a:pt x="1989" y="5572"/>
                  </a:cubicBezTo>
                  <a:lnTo>
                    <a:pt x="2036" y="5525"/>
                  </a:lnTo>
                  <a:cubicBezTo>
                    <a:pt x="2326" y="5235"/>
                    <a:pt x="2617" y="4897"/>
                    <a:pt x="2861" y="4548"/>
                  </a:cubicBezTo>
                  <a:lnTo>
                    <a:pt x="3001" y="4409"/>
                  </a:lnTo>
                  <a:lnTo>
                    <a:pt x="3048" y="4455"/>
                  </a:lnTo>
                  <a:cubicBezTo>
                    <a:pt x="3106" y="4455"/>
                    <a:pt x="3152" y="4502"/>
                    <a:pt x="3199" y="4502"/>
                  </a:cubicBezTo>
                  <a:cubicBezTo>
                    <a:pt x="3292" y="4607"/>
                    <a:pt x="3338" y="4653"/>
                    <a:pt x="3443" y="4653"/>
                  </a:cubicBezTo>
                  <a:cubicBezTo>
                    <a:pt x="3873" y="4839"/>
                    <a:pt x="4269" y="5037"/>
                    <a:pt x="4699" y="5188"/>
                  </a:cubicBezTo>
                  <a:cubicBezTo>
                    <a:pt x="4792" y="5235"/>
                    <a:pt x="4943" y="5281"/>
                    <a:pt x="5141" y="5328"/>
                  </a:cubicBezTo>
                  <a:cubicBezTo>
                    <a:pt x="5188" y="5374"/>
                    <a:pt x="5234" y="5374"/>
                    <a:pt x="5281" y="5374"/>
                  </a:cubicBezTo>
                  <a:cubicBezTo>
                    <a:pt x="5374" y="5374"/>
                    <a:pt x="5432" y="5328"/>
                    <a:pt x="5479" y="5281"/>
                  </a:cubicBezTo>
                  <a:cubicBezTo>
                    <a:pt x="5525" y="5188"/>
                    <a:pt x="5525" y="5083"/>
                    <a:pt x="5432" y="4944"/>
                  </a:cubicBezTo>
                  <a:cubicBezTo>
                    <a:pt x="5432" y="4897"/>
                    <a:pt x="5374" y="4897"/>
                    <a:pt x="5374" y="4897"/>
                  </a:cubicBezTo>
                  <a:cubicBezTo>
                    <a:pt x="5327" y="4839"/>
                    <a:pt x="5327" y="4793"/>
                    <a:pt x="5281" y="4746"/>
                  </a:cubicBezTo>
                  <a:cubicBezTo>
                    <a:pt x="5083" y="4502"/>
                    <a:pt x="4943" y="4211"/>
                    <a:pt x="4746" y="3967"/>
                  </a:cubicBezTo>
                  <a:lnTo>
                    <a:pt x="4699" y="3874"/>
                  </a:lnTo>
                  <a:lnTo>
                    <a:pt x="5083" y="3443"/>
                  </a:lnTo>
                  <a:cubicBezTo>
                    <a:pt x="5374" y="3048"/>
                    <a:pt x="5618" y="2711"/>
                    <a:pt x="5909" y="2373"/>
                  </a:cubicBezTo>
                  <a:cubicBezTo>
                    <a:pt x="5955" y="2280"/>
                    <a:pt x="6014" y="2176"/>
                    <a:pt x="5955" y="2129"/>
                  </a:cubicBezTo>
                  <a:cubicBezTo>
                    <a:pt x="5909" y="2036"/>
                    <a:pt x="5862" y="1989"/>
                    <a:pt x="5769" y="1989"/>
                  </a:cubicBezTo>
                  <a:cubicBezTo>
                    <a:pt x="5572" y="1931"/>
                    <a:pt x="5432" y="1931"/>
                    <a:pt x="5281" y="1931"/>
                  </a:cubicBezTo>
                  <a:lnTo>
                    <a:pt x="3827" y="1931"/>
                  </a:lnTo>
                  <a:lnTo>
                    <a:pt x="3780" y="1838"/>
                  </a:lnTo>
                  <a:lnTo>
                    <a:pt x="3780" y="1699"/>
                  </a:lnTo>
                  <a:cubicBezTo>
                    <a:pt x="3734" y="1547"/>
                    <a:pt x="3687" y="1408"/>
                    <a:pt x="3629" y="1303"/>
                  </a:cubicBezTo>
                  <a:cubicBezTo>
                    <a:pt x="3583" y="919"/>
                    <a:pt x="3443" y="582"/>
                    <a:pt x="3338" y="245"/>
                  </a:cubicBezTo>
                  <a:cubicBezTo>
                    <a:pt x="3292" y="47"/>
                    <a:pt x="3199" y="0"/>
                    <a:pt x="3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2288150" y="2264700"/>
              <a:ext cx="12250" cy="25325"/>
            </a:xfrm>
            <a:custGeom>
              <a:avLst/>
              <a:gdLst/>
              <a:ahLst/>
              <a:cxnLst/>
              <a:rect l="l" t="t" r="r" b="b"/>
              <a:pathLst>
                <a:path w="490" h="1013" extrusionOk="0">
                  <a:moveTo>
                    <a:pt x="152" y="1"/>
                  </a:moveTo>
                  <a:cubicBezTo>
                    <a:pt x="94" y="1"/>
                    <a:pt x="47" y="47"/>
                    <a:pt x="47" y="94"/>
                  </a:cubicBezTo>
                  <a:cubicBezTo>
                    <a:pt x="1" y="338"/>
                    <a:pt x="152" y="827"/>
                    <a:pt x="385" y="1013"/>
                  </a:cubicBezTo>
                  <a:cubicBezTo>
                    <a:pt x="385" y="966"/>
                    <a:pt x="443" y="920"/>
                    <a:pt x="443" y="873"/>
                  </a:cubicBezTo>
                  <a:cubicBezTo>
                    <a:pt x="489" y="536"/>
                    <a:pt x="489" y="292"/>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2271300" y="2206550"/>
              <a:ext cx="10775" cy="31425"/>
            </a:xfrm>
            <a:custGeom>
              <a:avLst/>
              <a:gdLst/>
              <a:ahLst/>
              <a:cxnLst/>
              <a:rect l="l" t="t" r="r" b="b"/>
              <a:pathLst>
                <a:path w="431" h="1257" extrusionOk="0">
                  <a:moveTo>
                    <a:pt x="47" y="1"/>
                  </a:moveTo>
                  <a:lnTo>
                    <a:pt x="0" y="47"/>
                  </a:lnTo>
                  <a:cubicBezTo>
                    <a:pt x="47" y="338"/>
                    <a:pt x="93" y="675"/>
                    <a:pt x="186" y="966"/>
                  </a:cubicBezTo>
                  <a:cubicBezTo>
                    <a:pt x="186" y="1071"/>
                    <a:pt x="291" y="1117"/>
                    <a:pt x="337" y="1210"/>
                  </a:cubicBezTo>
                  <a:lnTo>
                    <a:pt x="337" y="1257"/>
                  </a:lnTo>
                  <a:cubicBezTo>
                    <a:pt x="431" y="873"/>
                    <a:pt x="291" y="140"/>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2228825" y="2099825"/>
              <a:ext cx="32600" cy="20675"/>
            </a:xfrm>
            <a:custGeom>
              <a:avLst/>
              <a:gdLst/>
              <a:ahLst/>
              <a:cxnLst/>
              <a:rect l="l" t="t" r="r" b="b"/>
              <a:pathLst>
                <a:path w="1304" h="827" extrusionOk="0">
                  <a:moveTo>
                    <a:pt x="141" y="1"/>
                  </a:moveTo>
                  <a:lnTo>
                    <a:pt x="1" y="245"/>
                  </a:lnTo>
                  <a:cubicBezTo>
                    <a:pt x="47" y="245"/>
                    <a:pt x="47" y="245"/>
                    <a:pt x="94" y="292"/>
                  </a:cubicBezTo>
                  <a:cubicBezTo>
                    <a:pt x="199" y="338"/>
                    <a:pt x="292" y="396"/>
                    <a:pt x="338" y="396"/>
                  </a:cubicBezTo>
                  <a:cubicBezTo>
                    <a:pt x="629" y="536"/>
                    <a:pt x="920" y="687"/>
                    <a:pt x="1164" y="827"/>
                  </a:cubicBezTo>
                  <a:lnTo>
                    <a:pt x="1304" y="629"/>
                  </a:lnTo>
                  <a:cubicBezTo>
                    <a:pt x="1257" y="582"/>
                    <a:pt x="1211" y="582"/>
                    <a:pt x="1211" y="536"/>
                  </a:cubicBezTo>
                  <a:cubicBezTo>
                    <a:pt x="920" y="245"/>
                    <a:pt x="536" y="106"/>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7"/>
            <p:cNvSpPr/>
            <p:nvPr/>
          </p:nvSpPr>
          <p:spPr>
            <a:xfrm>
              <a:off x="2718225" y="2401675"/>
              <a:ext cx="106750" cy="181750"/>
            </a:xfrm>
            <a:custGeom>
              <a:avLst/>
              <a:gdLst/>
              <a:ahLst/>
              <a:cxnLst/>
              <a:rect l="l" t="t" r="r" b="b"/>
              <a:pathLst>
                <a:path w="4270" h="7270" extrusionOk="0">
                  <a:moveTo>
                    <a:pt x="3688" y="477"/>
                  </a:moveTo>
                  <a:lnTo>
                    <a:pt x="3781" y="1350"/>
                  </a:lnTo>
                  <a:lnTo>
                    <a:pt x="3781" y="1350"/>
                  </a:lnTo>
                  <a:lnTo>
                    <a:pt x="3641" y="1210"/>
                  </a:lnTo>
                  <a:cubicBezTo>
                    <a:pt x="3537" y="1163"/>
                    <a:pt x="3397" y="1059"/>
                    <a:pt x="3397" y="919"/>
                  </a:cubicBezTo>
                  <a:cubicBezTo>
                    <a:pt x="3397" y="826"/>
                    <a:pt x="3444" y="721"/>
                    <a:pt x="3537" y="628"/>
                  </a:cubicBezTo>
                  <a:lnTo>
                    <a:pt x="3688" y="477"/>
                  </a:lnTo>
                  <a:close/>
                  <a:moveTo>
                    <a:pt x="20" y="6499"/>
                  </a:moveTo>
                  <a:cubicBezTo>
                    <a:pt x="10" y="6505"/>
                    <a:pt x="1" y="6517"/>
                    <a:pt x="1" y="6537"/>
                  </a:cubicBezTo>
                  <a:lnTo>
                    <a:pt x="20" y="6499"/>
                  </a:lnTo>
                  <a:close/>
                  <a:moveTo>
                    <a:pt x="3688" y="0"/>
                  </a:moveTo>
                  <a:lnTo>
                    <a:pt x="3595" y="93"/>
                  </a:lnTo>
                  <a:cubicBezTo>
                    <a:pt x="3595" y="140"/>
                    <a:pt x="3595" y="186"/>
                    <a:pt x="3537" y="245"/>
                  </a:cubicBezTo>
                  <a:cubicBezTo>
                    <a:pt x="3537" y="338"/>
                    <a:pt x="3490" y="384"/>
                    <a:pt x="3397" y="431"/>
                  </a:cubicBezTo>
                  <a:cubicBezTo>
                    <a:pt x="3246" y="535"/>
                    <a:pt x="3153" y="675"/>
                    <a:pt x="3106" y="826"/>
                  </a:cubicBezTo>
                  <a:cubicBezTo>
                    <a:pt x="3060" y="919"/>
                    <a:pt x="3013" y="1012"/>
                    <a:pt x="2909" y="1117"/>
                  </a:cubicBezTo>
                  <a:cubicBezTo>
                    <a:pt x="2816" y="1256"/>
                    <a:pt x="2664" y="1454"/>
                    <a:pt x="2525" y="1594"/>
                  </a:cubicBezTo>
                  <a:lnTo>
                    <a:pt x="2769" y="1792"/>
                  </a:lnTo>
                  <a:lnTo>
                    <a:pt x="2816" y="1745"/>
                  </a:lnTo>
                  <a:lnTo>
                    <a:pt x="3013" y="1640"/>
                  </a:lnTo>
                  <a:lnTo>
                    <a:pt x="2955" y="1885"/>
                  </a:lnTo>
                  <a:cubicBezTo>
                    <a:pt x="2769" y="2617"/>
                    <a:pt x="2525" y="3199"/>
                    <a:pt x="2187" y="3676"/>
                  </a:cubicBezTo>
                  <a:cubicBezTo>
                    <a:pt x="1792" y="4211"/>
                    <a:pt x="1315" y="4792"/>
                    <a:pt x="920" y="5327"/>
                  </a:cubicBezTo>
                  <a:cubicBezTo>
                    <a:pt x="733" y="5572"/>
                    <a:pt x="536" y="5769"/>
                    <a:pt x="396" y="6002"/>
                  </a:cubicBezTo>
                  <a:cubicBezTo>
                    <a:pt x="291" y="6153"/>
                    <a:pt x="152" y="6293"/>
                    <a:pt x="47" y="6444"/>
                  </a:cubicBezTo>
                  <a:lnTo>
                    <a:pt x="20" y="6499"/>
                  </a:lnTo>
                  <a:lnTo>
                    <a:pt x="20" y="6499"/>
                  </a:lnTo>
                  <a:cubicBezTo>
                    <a:pt x="33" y="6491"/>
                    <a:pt x="47" y="6491"/>
                    <a:pt x="47" y="6491"/>
                  </a:cubicBezTo>
                  <a:cubicBezTo>
                    <a:pt x="198" y="6398"/>
                    <a:pt x="338" y="6351"/>
                    <a:pt x="443" y="6246"/>
                  </a:cubicBezTo>
                  <a:cubicBezTo>
                    <a:pt x="1559" y="5374"/>
                    <a:pt x="2374" y="4362"/>
                    <a:pt x="2909" y="3199"/>
                  </a:cubicBezTo>
                  <a:cubicBezTo>
                    <a:pt x="2909" y="3152"/>
                    <a:pt x="2909" y="3094"/>
                    <a:pt x="2955" y="3094"/>
                  </a:cubicBezTo>
                  <a:cubicBezTo>
                    <a:pt x="2955" y="3048"/>
                    <a:pt x="2955" y="3048"/>
                    <a:pt x="3013" y="3048"/>
                  </a:cubicBezTo>
                  <a:lnTo>
                    <a:pt x="3013" y="3001"/>
                  </a:lnTo>
                  <a:lnTo>
                    <a:pt x="3246" y="2803"/>
                  </a:lnTo>
                  <a:lnTo>
                    <a:pt x="3199" y="3094"/>
                  </a:lnTo>
                  <a:cubicBezTo>
                    <a:pt x="3153" y="3339"/>
                    <a:pt x="3106" y="3629"/>
                    <a:pt x="3060" y="3874"/>
                  </a:cubicBezTo>
                  <a:cubicBezTo>
                    <a:pt x="2955" y="4257"/>
                    <a:pt x="2862" y="4606"/>
                    <a:pt x="2862" y="4990"/>
                  </a:cubicBezTo>
                  <a:cubicBezTo>
                    <a:pt x="3304" y="4409"/>
                    <a:pt x="3537" y="3676"/>
                    <a:pt x="3688" y="2617"/>
                  </a:cubicBezTo>
                  <a:lnTo>
                    <a:pt x="3827" y="1792"/>
                  </a:lnTo>
                  <a:lnTo>
                    <a:pt x="3886" y="2617"/>
                  </a:lnTo>
                  <a:cubicBezTo>
                    <a:pt x="4025" y="4071"/>
                    <a:pt x="3827" y="5421"/>
                    <a:pt x="3304" y="6781"/>
                  </a:cubicBezTo>
                  <a:cubicBezTo>
                    <a:pt x="3246" y="6874"/>
                    <a:pt x="3199" y="6979"/>
                    <a:pt x="3199" y="7072"/>
                  </a:cubicBezTo>
                  <a:cubicBezTo>
                    <a:pt x="3153" y="7119"/>
                    <a:pt x="3153" y="7165"/>
                    <a:pt x="3153" y="7223"/>
                  </a:cubicBezTo>
                  <a:lnTo>
                    <a:pt x="3397" y="7270"/>
                  </a:lnTo>
                  <a:cubicBezTo>
                    <a:pt x="3979" y="6246"/>
                    <a:pt x="4269" y="5130"/>
                    <a:pt x="4223" y="3967"/>
                  </a:cubicBezTo>
                  <a:cubicBezTo>
                    <a:pt x="4223" y="3199"/>
                    <a:pt x="4118" y="2420"/>
                    <a:pt x="4072" y="1640"/>
                  </a:cubicBezTo>
                  <a:lnTo>
                    <a:pt x="4025" y="1408"/>
                  </a:lnTo>
                  <a:cubicBezTo>
                    <a:pt x="4025" y="1012"/>
                    <a:pt x="3932" y="628"/>
                    <a:pt x="3827" y="245"/>
                  </a:cubicBezTo>
                  <a:lnTo>
                    <a:pt x="3827" y="93"/>
                  </a:lnTo>
                  <a:cubicBezTo>
                    <a:pt x="3781" y="47"/>
                    <a:pt x="3734" y="0"/>
                    <a:pt x="3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7"/>
            <p:cNvSpPr/>
            <p:nvPr/>
          </p:nvSpPr>
          <p:spPr>
            <a:xfrm>
              <a:off x="2433550" y="2586900"/>
              <a:ext cx="389100" cy="849400"/>
            </a:xfrm>
            <a:custGeom>
              <a:avLst/>
              <a:gdLst/>
              <a:ahLst/>
              <a:cxnLst/>
              <a:rect l="l" t="t" r="r" b="b"/>
              <a:pathLst>
                <a:path w="15564" h="33976" extrusionOk="0">
                  <a:moveTo>
                    <a:pt x="14447" y="0"/>
                  </a:moveTo>
                  <a:cubicBezTo>
                    <a:pt x="14342" y="152"/>
                    <a:pt x="14203" y="245"/>
                    <a:pt x="14005" y="245"/>
                  </a:cubicBezTo>
                  <a:cubicBezTo>
                    <a:pt x="13912" y="291"/>
                    <a:pt x="13865" y="291"/>
                    <a:pt x="13865" y="338"/>
                  </a:cubicBezTo>
                  <a:cubicBezTo>
                    <a:pt x="13819" y="396"/>
                    <a:pt x="13819" y="396"/>
                    <a:pt x="13819" y="442"/>
                  </a:cubicBezTo>
                  <a:cubicBezTo>
                    <a:pt x="13819" y="536"/>
                    <a:pt x="13865" y="536"/>
                    <a:pt x="13958" y="536"/>
                  </a:cubicBezTo>
                  <a:lnTo>
                    <a:pt x="14249" y="536"/>
                  </a:lnTo>
                  <a:cubicBezTo>
                    <a:pt x="14296" y="489"/>
                    <a:pt x="14400" y="489"/>
                    <a:pt x="14447" y="489"/>
                  </a:cubicBezTo>
                  <a:lnTo>
                    <a:pt x="14831" y="489"/>
                  </a:lnTo>
                  <a:lnTo>
                    <a:pt x="15168" y="442"/>
                  </a:lnTo>
                  <a:lnTo>
                    <a:pt x="15121" y="582"/>
                  </a:lnTo>
                  <a:cubicBezTo>
                    <a:pt x="14982" y="978"/>
                    <a:pt x="14784" y="1268"/>
                    <a:pt x="14540" y="1454"/>
                  </a:cubicBezTo>
                  <a:lnTo>
                    <a:pt x="14296" y="1652"/>
                  </a:lnTo>
                  <a:cubicBezTo>
                    <a:pt x="13912" y="1989"/>
                    <a:pt x="13528" y="2327"/>
                    <a:pt x="13039" y="2618"/>
                  </a:cubicBezTo>
                  <a:cubicBezTo>
                    <a:pt x="12656" y="2862"/>
                    <a:pt x="12214" y="3060"/>
                    <a:pt x="11830" y="3246"/>
                  </a:cubicBezTo>
                  <a:cubicBezTo>
                    <a:pt x="11632" y="3350"/>
                    <a:pt x="11434" y="3443"/>
                    <a:pt x="11248" y="3536"/>
                  </a:cubicBezTo>
                  <a:cubicBezTo>
                    <a:pt x="11050" y="3641"/>
                    <a:pt x="10853" y="3734"/>
                    <a:pt x="10713" y="3781"/>
                  </a:cubicBezTo>
                  <a:lnTo>
                    <a:pt x="10667" y="3827"/>
                  </a:lnTo>
                  <a:lnTo>
                    <a:pt x="10806" y="3827"/>
                  </a:lnTo>
                  <a:cubicBezTo>
                    <a:pt x="11295" y="3827"/>
                    <a:pt x="11783" y="3688"/>
                    <a:pt x="12214" y="3490"/>
                  </a:cubicBezTo>
                  <a:cubicBezTo>
                    <a:pt x="12411" y="3443"/>
                    <a:pt x="12551" y="3397"/>
                    <a:pt x="12749" y="3350"/>
                  </a:cubicBezTo>
                  <a:lnTo>
                    <a:pt x="12993" y="3199"/>
                  </a:lnTo>
                  <a:lnTo>
                    <a:pt x="12842" y="3490"/>
                  </a:lnTo>
                  <a:cubicBezTo>
                    <a:pt x="12120" y="5049"/>
                    <a:pt x="11295" y="6549"/>
                    <a:pt x="10469" y="8003"/>
                  </a:cubicBezTo>
                  <a:cubicBezTo>
                    <a:pt x="9794" y="9213"/>
                    <a:pt x="9108" y="10422"/>
                    <a:pt x="8480" y="11632"/>
                  </a:cubicBezTo>
                  <a:lnTo>
                    <a:pt x="8096" y="12411"/>
                  </a:lnTo>
                  <a:lnTo>
                    <a:pt x="8294" y="11585"/>
                  </a:lnTo>
                  <a:lnTo>
                    <a:pt x="8340" y="11295"/>
                  </a:lnTo>
                  <a:cubicBezTo>
                    <a:pt x="8387" y="11050"/>
                    <a:pt x="8433" y="10806"/>
                    <a:pt x="8480" y="10515"/>
                  </a:cubicBezTo>
                  <a:cubicBezTo>
                    <a:pt x="8585" y="10178"/>
                    <a:pt x="8631" y="9841"/>
                    <a:pt x="8724" y="9503"/>
                  </a:cubicBezTo>
                  <a:cubicBezTo>
                    <a:pt x="9166" y="8003"/>
                    <a:pt x="9399" y="6444"/>
                    <a:pt x="9596" y="4944"/>
                  </a:cubicBezTo>
                  <a:lnTo>
                    <a:pt x="9596" y="4316"/>
                  </a:lnTo>
                  <a:lnTo>
                    <a:pt x="9596" y="4118"/>
                  </a:lnTo>
                  <a:lnTo>
                    <a:pt x="9550" y="4118"/>
                  </a:lnTo>
                  <a:lnTo>
                    <a:pt x="9457" y="4071"/>
                  </a:lnTo>
                  <a:cubicBezTo>
                    <a:pt x="9352" y="4560"/>
                    <a:pt x="9259" y="5049"/>
                    <a:pt x="9166" y="5525"/>
                  </a:cubicBezTo>
                  <a:cubicBezTo>
                    <a:pt x="8968" y="6549"/>
                    <a:pt x="8771" y="7561"/>
                    <a:pt x="8585" y="8584"/>
                  </a:cubicBezTo>
                  <a:cubicBezTo>
                    <a:pt x="8526" y="8771"/>
                    <a:pt x="8480" y="8968"/>
                    <a:pt x="8189" y="8968"/>
                  </a:cubicBezTo>
                  <a:lnTo>
                    <a:pt x="8096" y="8968"/>
                  </a:lnTo>
                  <a:cubicBezTo>
                    <a:pt x="7421" y="8875"/>
                    <a:pt x="6840" y="8678"/>
                    <a:pt x="6305" y="8433"/>
                  </a:cubicBezTo>
                  <a:cubicBezTo>
                    <a:pt x="5967" y="8294"/>
                    <a:pt x="5618" y="8142"/>
                    <a:pt x="5281" y="7956"/>
                  </a:cubicBezTo>
                  <a:lnTo>
                    <a:pt x="4746" y="7712"/>
                  </a:lnTo>
                  <a:lnTo>
                    <a:pt x="5188" y="6840"/>
                  </a:lnTo>
                  <a:lnTo>
                    <a:pt x="5235" y="6886"/>
                  </a:lnTo>
                  <a:cubicBezTo>
                    <a:pt x="5618" y="7131"/>
                    <a:pt x="5909" y="7224"/>
                    <a:pt x="6258" y="7224"/>
                  </a:cubicBezTo>
                  <a:lnTo>
                    <a:pt x="6351" y="7224"/>
                  </a:lnTo>
                  <a:cubicBezTo>
                    <a:pt x="6398" y="7177"/>
                    <a:pt x="6444" y="7131"/>
                    <a:pt x="6549" y="7084"/>
                  </a:cubicBezTo>
                  <a:cubicBezTo>
                    <a:pt x="6491" y="7026"/>
                    <a:pt x="6444" y="6979"/>
                    <a:pt x="6398" y="6979"/>
                  </a:cubicBezTo>
                  <a:cubicBezTo>
                    <a:pt x="6154" y="6886"/>
                    <a:pt x="5967" y="6793"/>
                    <a:pt x="5723" y="6735"/>
                  </a:cubicBezTo>
                  <a:cubicBezTo>
                    <a:pt x="5618" y="6689"/>
                    <a:pt x="5525" y="6642"/>
                    <a:pt x="5432" y="6642"/>
                  </a:cubicBezTo>
                  <a:lnTo>
                    <a:pt x="5328" y="6595"/>
                  </a:lnTo>
                  <a:lnTo>
                    <a:pt x="5328" y="6549"/>
                  </a:lnTo>
                  <a:cubicBezTo>
                    <a:pt x="5386" y="6444"/>
                    <a:pt x="5386" y="6305"/>
                    <a:pt x="5525" y="6258"/>
                  </a:cubicBezTo>
                  <a:cubicBezTo>
                    <a:pt x="5572" y="6258"/>
                    <a:pt x="5618" y="6305"/>
                    <a:pt x="5677" y="6305"/>
                  </a:cubicBezTo>
                  <a:cubicBezTo>
                    <a:pt x="5863" y="6398"/>
                    <a:pt x="6107" y="6444"/>
                    <a:pt x="6305" y="6444"/>
                  </a:cubicBezTo>
                  <a:lnTo>
                    <a:pt x="6549" y="6444"/>
                  </a:lnTo>
                  <a:cubicBezTo>
                    <a:pt x="6596" y="6398"/>
                    <a:pt x="6642" y="6351"/>
                    <a:pt x="6689" y="6305"/>
                  </a:cubicBezTo>
                  <a:cubicBezTo>
                    <a:pt x="6642" y="6258"/>
                    <a:pt x="6596" y="6212"/>
                    <a:pt x="6549" y="6154"/>
                  </a:cubicBezTo>
                  <a:cubicBezTo>
                    <a:pt x="6398" y="6107"/>
                    <a:pt x="6200" y="6060"/>
                    <a:pt x="6014" y="5967"/>
                  </a:cubicBezTo>
                  <a:cubicBezTo>
                    <a:pt x="5909" y="5967"/>
                    <a:pt x="5863" y="5921"/>
                    <a:pt x="5770" y="5921"/>
                  </a:cubicBezTo>
                  <a:lnTo>
                    <a:pt x="5677" y="5863"/>
                  </a:lnTo>
                  <a:lnTo>
                    <a:pt x="5723" y="5770"/>
                  </a:lnTo>
                  <a:cubicBezTo>
                    <a:pt x="5816" y="5572"/>
                    <a:pt x="5863" y="5432"/>
                    <a:pt x="5967" y="5339"/>
                  </a:cubicBezTo>
                  <a:lnTo>
                    <a:pt x="5967" y="5281"/>
                  </a:lnTo>
                  <a:lnTo>
                    <a:pt x="6933" y="5572"/>
                  </a:lnTo>
                  <a:cubicBezTo>
                    <a:pt x="6979" y="5572"/>
                    <a:pt x="7072" y="5525"/>
                    <a:pt x="7177" y="5525"/>
                  </a:cubicBezTo>
                  <a:cubicBezTo>
                    <a:pt x="7131" y="5432"/>
                    <a:pt x="7072" y="5386"/>
                    <a:pt x="7026" y="5339"/>
                  </a:cubicBezTo>
                  <a:cubicBezTo>
                    <a:pt x="6886" y="5235"/>
                    <a:pt x="6689" y="5142"/>
                    <a:pt x="6549" y="5049"/>
                  </a:cubicBezTo>
                  <a:cubicBezTo>
                    <a:pt x="6444" y="4990"/>
                    <a:pt x="6398" y="4990"/>
                    <a:pt x="6305" y="4944"/>
                  </a:cubicBezTo>
                  <a:lnTo>
                    <a:pt x="6258" y="4897"/>
                  </a:lnTo>
                  <a:lnTo>
                    <a:pt x="6549" y="4362"/>
                  </a:lnTo>
                  <a:lnTo>
                    <a:pt x="6596" y="4269"/>
                  </a:lnTo>
                  <a:lnTo>
                    <a:pt x="6886" y="3827"/>
                  </a:lnTo>
                  <a:lnTo>
                    <a:pt x="6933" y="3734"/>
                  </a:lnTo>
                  <a:cubicBezTo>
                    <a:pt x="7072" y="3536"/>
                    <a:pt x="7224" y="3304"/>
                    <a:pt x="7317" y="3153"/>
                  </a:cubicBezTo>
                  <a:lnTo>
                    <a:pt x="7072" y="3060"/>
                  </a:lnTo>
                  <a:lnTo>
                    <a:pt x="7026" y="3060"/>
                  </a:lnTo>
                  <a:lnTo>
                    <a:pt x="6933" y="3153"/>
                  </a:lnTo>
                  <a:cubicBezTo>
                    <a:pt x="6305" y="4025"/>
                    <a:pt x="5677" y="5049"/>
                    <a:pt x="4990" y="6351"/>
                  </a:cubicBezTo>
                  <a:cubicBezTo>
                    <a:pt x="4269" y="7759"/>
                    <a:pt x="3734" y="9213"/>
                    <a:pt x="3199" y="10620"/>
                  </a:cubicBezTo>
                  <a:cubicBezTo>
                    <a:pt x="3153" y="10713"/>
                    <a:pt x="3106" y="10806"/>
                    <a:pt x="3060" y="10911"/>
                  </a:cubicBezTo>
                  <a:cubicBezTo>
                    <a:pt x="3001" y="10957"/>
                    <a:pt x="2955" y="11004"/>
                    <a:pt x="2908" y="11004"/>
                  </a:cubicBezTo>
                  <a:lnTo>
                    <a:pt x="2711" y="11202"/>
                  </a:lnTo>
                  <a:cubicBezTo>
                    <a:pt x="2083" y="12074"/>
                    <a:pt x="1408" y="12993"/>
                    <a:pt x="780" y="13912"/>
                  </a:cubicBezTo>
                  <a:lnTo>
                    <a:pt x="291" y="14586"/>
                  </a:lnTo>
                  <a:cubicBezTo>
                    <a:pt x="245" y="14691"/>
                    <a:pt x="198" y="14737"/>
                    <a:pt x="94" y="14831"/>
                  </a:cubicBezTo>
                  <a:lnTo>
                    <a:pt x="1" y="14935"/>
                  </a:lnTo>
                  <a:lnTo>
                    <a:pt x="1" y="15319"/>
                  </a:lnTo>
                  <a:lnTo>
                    <a:pt x="47" y="15319"/>
                  </a:lnTo>
                  <a:cubicBezTo>
                    <a:pt x="47" y="15273"/>
                    <a:pt x="94" y="15273"/>
                    <a:pt x="94" y="15273"/>
                  </a:cubicBezTo>
                  <a:cubicBezTo>
                    <a:pt x="338" y="15121"/>
                    <a:pt x="489" y="14935"/>
                    <a:pt x="629" y="14691"/>
                  </a:cubicBezTo>
                  <a:cubicBezTo>
                    <a:pt x="966" y="14202"/>
                    <a:pt x="1257" y="13772"/>
                    <a:pt x="1606" y="13330"/>
                  </a:cubicBezTo>
                  <a:lnTo>
                    <a:pt x="2327" y="12260"/>
                  </a:lnTo>
                  <a:cubicBezTo>
                    <a:pt x="2373" y="12213"/>
                    <a:pt x="2373" y="12167"/>
                    <a:pt x="2478" y="12167"/>
                  </a:cubicBezTo>
                  <a:lnTo>
                    <a:pt x="2664" y="12074"/>
                  </a:lnTo>
                  <a:lnTo>
                    <a:pt x="2664" y="12074"/>
                  </a:lnTo>
                  <a:lnTo>
                    <a:pt x="2618" y="12260"/>
                  </a:lnTo>
                  <a:cubicBezTo>
                    <a:pt x="1547" y="15563"/>
                    <a:pt x="536" y="19006"/>
                    <a:pt x="1" y="22496"/>
                  </a:cubicBezTo>
                  <a:lnTo>
                    <a:pt x="1" y="23798"/>
                  </a:lnTo>
                  <a:cubicBezTo>
                    <a:pt x="47" y="23752"/>
                    <a:pt x="47" y="23752"/>
                    <a:pt x="47" y="23705"/>
                  </a:cubicBezTo>
                  <a:cubicBezTo>
                    <a:pt x="291" y="23170"/>
                    <a:pt x="338" y="22589"/>
                    <a:pt x="442" y="22054"/>
                  </a:cubicBezTo>
                  <a:cubicBezTo>
                    <a:pt x="489" y="21716"/>
                    <a:pt x="489" y="21379"/>
                    <a:pt x="582" y="21042"/>
                  </a:cubicBezTo>
                  <a:cubicBezTo>
                    <a:pt x="1606" y="16575"/>
                    <a:pt x="2769" y="12655"/>
                    <a:pt x="4165" y="9120"/>
                  </a:cubicBezTo>
                  <a:lnTo>
                    <a:pt x="4316" y="8724"/>
                  </a:lnTo>
                  <a:cubicBezTo>
                    <a:pt x="4409" y="8538"/>
                    <a:pt x="4455" y="8387"/>
                    <a:pt x="4514" y="8189"/>
                  </a:cubicBezTo>
                  <a:cubicBezTo>
                    <a:pt x="4560" y="8142"/>
                    <a:pt x="4560" y="8142"/>
                    <a:pt x="4607" y="8142"/>
                  </a:cubicBezTo>
                  <a:lnTo>
                    <a:pt x="4607" y="8096"/>
                  </a:lnTo>
                  <a:lnTo>
                    <a:pt x="4653" y="8049"/>
                  </a:lnTo>
                  <a:lnTo>
                    <a:pt x="4700" y="8096"/>
                  </a:lnTo>
                  <a:cubicBezTo>
                    <a:pt x="4851" y="8142"/>
                    <a:pt x="4944" y="8247"/>
                    <a:pt x="5095" y="8294"/>
                  </a:cubicBezTo>
                  <a:cubicBezTo>
                    <a:pt x="6060" y="8771"/>
                    <a:pt x="7072" y="9306"/>
                    <a:pt x="8189" y="9352"/>
                  </a:cubicBezTo>
                  <a:lnTo>
                    <a:pt x="8340" y="9352"/>
                  </a:lnTo>
                  <a:lnTo>
                    <a:pt x="8189" y="10131"/>
                  </a:lnTo>
                  <a:cubicBezTo>
                    <a:pt x="8096" y="10573"/>
                    <a:pt x="8003" y="11004"/>
                    <a:pt x="7898" y="11446"/>
                  </a:cubicBezTo>
                  <a:cubicBezTo>
                    <a:pt x="7852" y="11678"/>
                    <a:pt x="7805" y="11923"/>
                    <a:pt x="7759" y="12213"/>
                  </a:cubicBezTo>
                  <a:cubicBezTo>
                    <a:pt x="7654" y="12842"/>
                    <a:pt x="7514" y="13528"/>
                    <a:pt x="7363" y="14202"/>
                  </a:cubicBezTo>
                  <a:cubicBezTo>
                    <a:pt x="7270" y="14540"/>
                    <a:pt x="7131" y="14877"/>
                    <a:pt x="6979" y="15226"/>
                  </a:cubicBezTo>
                  <a:cubicBezTo>
                    <a:pt x="6933" y="15319"/>
                    <a:pt x="6886" y="15412"/>
                    <a:pt x="6840" y="15517"/>
                  </a:cubicBezTo>
                  <a:lnTo>
                    <a:pt x="6444" y="16482"/>
                  </a:lnTo>
                  <a:cubicBezTo>
                    <a:pt x="5723" y="18134"/>
                    <a:pt x="4990" y="19879"/>
                    <a:pt x="4269" y="21565"/>
                  </a:cubicBezTo>
                  <a:cubicBezTo>
                    <a:pt x="3641" y="22972"/>
                    <a:pt x="3060" y="24426"/>
                    <a:pt x="2420" y="25834"/>
                  </a:cubicBezTo>
                  <a:lnTo>
                    <a:pt x="675" y="29765"/>
                  </a:lnTo>
                  <a:cubicBezTo>
                    <a:pt x="536" y="30103"/>
                    <a:pt x="442" y="30393"/>
                    <a:pt x="338" y="30684"/>
                  </a:cubicBezTo>
                  <a:cubicBezTo>
                    <a:pt x="245" y="30870"/>
                    <a:pt x="198" y="31021"/>
                    <a:pt x="152" y="31161"/>
                  </a:cubicBezTo>
                  <a:cubicBezTo>
                    <a:pt x="152" y="31219"/>
                    <a:pt x="94" y="31312"/>
                    <a:pt x="1" y="31359"/>
                  </a:cubicBezTo>
                  <a:lnTo>
                    <a:pt x="1" y="31405"/>
                  </a:lnTo>
                  <a:lnTo>
                    <a:pt x="1" y="31603"/>
                  </a:lnTo>
                  <a:lnTo>
                    <a:pt x="1" y="32185"/>
                  </a:lnTo>
                  <a:lnTo>
                    <a:pt x="47" y="32138"/>
                  </a:lnTo>
                  <a:cubicBezTo>
                    <a:pt x="47" y="32091"/>
                    <a:pt x="94" y="32033"/>
                    <a:pt x="94" y="32033"/>
                  </a:cubicBezTo>
                  <a:lnTo>
                    <a:pt x="152" y="31940"/>
                  </a:lnTo>
                  <a:lnTo>
                    <a:pt x="245" y="31940"/>
                  </a:lnTo>
                  <a:cubicBezTo>
                    <a:pt x="536" y="32091"/>
                    <a:pt x="873" y="32185"/>
                    <a:pt x="1210" y="32278"/>
                  </a:cubicBezTo>
                  <a:cubicBezTo>
                    <a:pt x="1699" y="32429"/>
                    <a:pt x="2234" y="32615"/>
                    <a:pt x="2711" y="32906"/>
                  </a:cubicBezTo>
                  <a:cubicBezTo>
                    <a:pt x="2862" y="33010"/>
                    <a:pt x="3060" y="33103"/>
                    <a:pt x="3199" y="33150"/>
                  </a:cubicBezTo>
                  <a:cubicBezTo>
                    <a:pt x="3583" y="33348"/>
                    <a:pt x="3978" y="33592"/>
                    <a:pt x="4316" y="33883"/>
                  </a:cubicBezTo>
                  <a:cubicBezTo>
                    <a:pt x="4316" y="33929"/>
                    <a:pt x="4362" y="33929"/>
                    <a:pt x="4362" y="33929"/>
                  </a:cubicBezTo>
                  <a:cubicBezTo>
                    <a:pt x="4409" y="33976"/>
                    <a:pt x="4455" y="33976"/>
                    <a:pt x="4514" y="33976"/>
                  </a:cubicBezTo>
                  <a:lnTo>
                    <a:pt x="4560" y="33976"/>
                  </a:lnTo>
                  <a:lnTo>
                    <a:pt x="4560" y="33929"/>
                  </a:lnTo>
                  <a:cubicBezTo>
                    <a:pt x="4607" y="33836"/>
                    <a:pt x="4560" y="33732"/>
                    <a:pt x="4514" y="33732"/>
                  </a:cubicBezTo>
                  <a:cubicBezTo>
                    <a:pt x="4316" y="33487"/>
                    <a:pt x="4025" y="33255"/>
                    <a:pt x="3734" y="33103"/>
                  </a:cubicBezTo>
                  <a:cubicBezTo>
                    <a:pt x="2525" y="32382"/>
                    <a:pt x="1454" y="31940"/>
                    <a:pt x="384" y="31801"/>
                  </a:cubicBezTo>
                  <a:lnTo>
                    <a:pt x="245" y="31743"/>
                  </a:lnTo>
                  <a:lnTo>
                    <a:pt x="291" y="31650"/>
                  </a:lnTo>
                  <a:cubicBezTo>
                    <a:pt x="442" y="31359"/>
                    <a:pt x="536" y="31114"/>
                    <a:pt x="629" y="30824"/>
                  </a:cubicBezTo>
                  <a:lnTo>
                    <a:pt x="733" y="30638"/>
                  </a:lnTo>
                  <a:lnTo>
                    <a:pt x="919" y="30103"/>
                  </a:lnTo>
                  <a:cubicBezTo>
                    <a:pt x="919" y="30056"/>
                    <a:pt x="966" y="29998"/>
                    <a:pt x="966" y="29951"/>
                  </a:cubicBezTo>
                  <a:cubicBezTo>
                    <a:pt x="1071" y="29707"/>
                    <a:pt x="1164" y="29521"/>
                    <a:pt x="1257" y="29277"/>
                  </a:cubicBezTo>
                  <a:cubicBezTo>
                    <a:pt x="1652" y="28358"/>
                    <a:pt x="2083" y="27439"/>
                    <a:pt x="2478" y="26462"/>
                  </a:cubicBezTo>
                  <a:cubicBezTo>
                    <a:pt x="3246" y="24717"/>
                    <a:pt x="4072" y="22926"/>
                    <a:pt x="4851" y="21135"/>
                  </a:cubicBezTo>
                  <a:cubicBezTo>
                    <a:pt x="5281" y="20216"/>
                    <a:pt x="5677" y="19192"/>
                    <a:pt x="6060" y="18227"/>
                  </a:cubicBezTo>
                  <a:cubicBezTo>
                    <a:pt x="6305" y="17645"/>
                    <a:pt x="6549" y="17110"/>
                    <a:pt x="6782" y="16529"/>
                  </a:cubicBezTo>
                  <a:cubicBezTo>
                    <a:pt x="6886" y="16284"/>
                    <a:pt x="7026" y="16040"/>
                    <a:pt x="7131" y="15808"/>
                  </a:cubicBezTo>
                  <a:cubicBezTo>
                    <a:pt x="7177" y="15703"/>
                    <a:pt x="7224" y="15563"/>
                    <a:pt x="7270" y="15459"/>
                  </a:cubicBezTo>
                  <a:lnTo>
                    <a:pt x="7363" y="15273"/>
                  </a:lnTo>
                  <a:lnTo>
                    <a:pt x="7421" y="15226"/>
                  </a:lnTo>
                  <a:lnTo>
                    <a:pt x="7514" y="15610"/>
                  </a:lnTo>
                  <a:cubicBezTo>
                    <a:pt x="7561" y="15947"/>
                    <a:pt x="7654" y="16284"/>
                    <a:pt x="7712" y="16680"/>
                  </a:cubicBezTo>
                  <a:cubicBezTo>
                    <a:pt x="7759" y="16680"/>
                    <a:pt x="7759" y="16726"/>
                    <a:pt x="7759" y="16726"/>
                  </a:cubicBezTo>
                  <a:lnTo>
                    <a:pt x="8003" y="16680"/>
                  </a:lnTo>
                  <a:lnTo>
                    <a:pt x="7945" y="16436"/>
                  </a:lnTo>
                  <a:cubicBezTo>
                    <a:pt x="7898" y="16191"/>
                    <a:pt x="7852" y="15901"/>
                    <a:pt x="7805" y="15610"/>
                  </a:cubicBezTo>
                  <a:cubicBezTo>
                    <a:pt x="7759" y="15366"/>
                    <a:pt x="7712" y="15075"/>
                    <a:pt x="7712" y="14831"/>
                  </a:cubicBezTo>
                  <a:lnTo>
                    <a:pt x="7654" y="14784"/>
                  </a:lnTo>
                  <a:cubicBezTo>
                    <a:pt x="7654" y="14691"/>
                    <a:pt x="7712" y="14644"/>
                    <a:pt x="7712" y="14586"/>
                  </a:cubicBezTo>
                  <a:lnTo>
                    <a:pt x="7712" y="14540"/>
                  </a:lnTo>
                  <a:lnTo>
                    <a:pt x="7712" y="14493"/>
                  </a:lnTo>
                  <a:lnTo>
                    <a:pt x="7805" y="14493"/>
                  </a:lnTo>
                  <a:lnTo>
                    <a:pt x="8096" y="14249"/>
                  </a:lnTo>
                  <a:lnTo>
                    <a:pt x="7805" y="13865"/>
                  </a:lnTo>
                  <a:lnTo>
                    <a:pt x="7852" y="13819"/>
                  </a:lnTo>
                  <a:cubicBezTo>
                    <a:pt x="7898" y="13481"/>
                    <a:pt x="8003" y="13190"/>
                    <a:pt x="8236" y="12842"/>
                  </a:cubicBezTo>
                  <a:cubicBezTo>
                    <a:pt x="8678" y="12167"/>
                    <a:pt x="9061" y="11446"/>
                    <a:pt x="9399" y="10760"/>
                  </a:cubicBezTo>
                  <a:cubicBezTo>
                    <a:pt x="9550" y="10515"/>
                    <a:pt x="9643" y="10283"/>
                    <a:pt x="9794" y="10038"/>
                  </a:cubicBezTo>
                  <a:cubicBezTo>
                    <a:pt x="10085" y="9550"/>
                    <a:pt x="10329" y="9120"/>
                    <a:pt x="10620" y="8631"/>
                  </a:cubicBezTo>
                  <a:cubicBezTo>
                    <a:pt x="11585" y="6840"/>
                    <a:pt x="12656" y="4990"/>
                    <a:pt x="13470" y="3060"/>
                  </a:cubicBezTo>
                  <a:cubicBezTo>
                    <a:pt x="13528" y="2955"/>
                    <a:pt x="13621" y="2862"/>
                    <a:pt x="13714" y="2769"/>
                  </a:cubicBezTo>
                  <a:cubicBezTo>
                    <a:pt x="13865" y="2618"/>
                    <a:pt x="14005" y="2525"/>
                    <a:pt x="14156" y="2431"/>
                  </a:cubicBezTo>
                  <a:cubicBezTo>
                    <a:pt x="14400" y="2187"/>
                    <a:pt x="14633" y="1989"/>
                    <a:pt x="14877" y="1745"/>
                  </a:cubicBezTo>
                  <a:cubicBezTo>
                    <a:pt x="15121" y="1559"/>
                    <a:pt x="15319" y="1268"/>
                    <a:pt x="15459" y="919"/>
                  </a:cubicBezTo>
                  <a:cubicBezTo>
                    <a:pt x="15563" y="733"/>
                    <a:pt x="15563" y="536"/>
                    <a:pt x="15459" y="396"/>
                  </a:cubicBezTo>
                  <a:cubicBezTo>
                    <a:pt x="15366" y="245"/>
                    <a:pt x="15214" y="152"/>
                    <a:pt x="14982" y="105"/>
                  </a:cubicBezTo>
                  <a:lnTo>
                    <a:pt x="14738" y="105"/>
                  </a:lnTo>
                  <a:lnTo>
                    <a:pt x="14738" y="47"/>
                  </a:lnTo>
                  <a:lnTo>
                    <a:pt x="14691" y="47"/>
                  </a:lnTo>
                  <a:lnTo>
                    <a:pt x="144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7"/>
            <p:cNvSpPr/>
            <p:nvPr/>
          </p:nvSpPr>
          <p:spPr>
            <a:xfrm>
              <a:off x="2609175" y="2444125"/>
              <a:ext cx="174500" cy="222775"/>
            </a:xfrm>
            <a:custGeom>
              <a:avLst/>
              <a:gdLst/>
              <a:ahLst/>
              <a:cxnLst/>
              <a:rect l="l" t="t" r="r" b="b"/>
              <a:pathLst>
                <a:path w="6980" h="8911" extrusionOk="0">
                  <a:moveTo>
                    <a:pt x="6736" y="0"/>
                  </a:moveTo>
                  <a:cubicBezTo>
                    <a:pt x="6503" y="233"/>
                    <a:pt x="6212" y="477"/>
                    <a:pt x="5863" y="722"/>
                  </a:cubicBezTo>
                  <a:cubicBezTo>
                    <a:pt x="5817" y="768"/>
                    <a:pt x="5817" y="768"/>
                    <a:pt x="5770" y="815"/>
                  </a:cubicBezTo>
                  <a:cubicBezTo>
                    <a:pt x="5572" y="966"/>
                    <a:pt x="5340" y="1105"/>
                    <a:pt x="5142" y="1257"/>
                  </a:cubicBezTo>
                  <a:cubicBezTo>
                    <a:pt x="4223" y="1885"/>
                    <a:pt x="3304" y="2559"/>
                    <a:pt x="2432" y="3246"/>
                  </a:cubicBezTo>
                  <a:cubicBezTo>
                    <a:pt x="2234" y="3385"/>
                    <a:pt x="2036" y="3536"/>
                    <a:pt x="1850" y="3723"/>
                  </a:cubicBezTo>
                  <a:cubicBezTo>
                    <a:pt x="1024" y="4548"/>
                    <a:pt x="489" y="5421"/>
                    <a:pt x="245" y="6491"/>
                  </a:cubicBezTo>
                  <a:cubicBezTo>
                    <a:pt x="106" y="7165"/>
                    <a:pt x="1" y="7700"/>
                    <a:pt x="338" y="8142"/>
                  </a:cubicBezTo>
                  <a:lnTo>
                    <a:pt x="443" y="8189"/>
                  </a:lnTo>
                  <a:lnTo>
                    <a:pt x="396" y="8236"/>
                  </a:lnTo>
                  <a:cubicBezTo>
                    <a:pt x="292" y="8375"/>
                    <a:pt x="199" y="8480"/>
                    <a:pt x="106" y="8573"/>
                  </a:cubicBezTo>
                  <a:lnTo>
                    <a:pt x="489" y="8724"/>
                  </a:lnTo>
                  <a:lnTo>
                    <a:pt x="582" y="8724"/>
                  </a:lnTo>
                  <a:lnTo>
                    <a:pt x="582" y="8771"/>
                  </a:lnTo>
                  <a:lnTo>
                    <a:pt x="978" y="8910"/>
                  </a:lnTo>
                  <a:lnTo>
                    <a:pt x="1024" y="8817"/>
                  </a:lnTo>
                  <a:lnTo>
                    <a:pt x="1164" y="8573"/>
                  </a:lnTo>
                  <a:cubicBezTo>
                    <a:pt x="1071" y="8573"/>
                    <a:pt x="1024" y="8480"/>
                    <a:pt x="978" y="8433"/>
                  </a:cubicBezTo>
                  <a:cubicBezTo>
                    <a:pt x="978" y="8375"/>
                    <a:pt x="920" y="8329"/>
                    <a:pt x="920" y="8282"/>
                  </a:cubicBezTo>
                  <a:cubicBezTo>
                    <a:pt x="873" y="8189"/>
                    <a:pt x="873" y="8142"/>
                    <a:pt x="827" y="8038"/>
                  </a:cubicBezTo>
                  <a:cubicBezTo>
                    <a:pt x="489" y="7654"/>
                    <a:pt x="582" y="7212"/>
                    <a:pt x="629" y="6828"/>
                  </a:cubicBezTo>
                  <a:cubicBezTo>
                    <a:pt x="873" y="5572"/>
                    <a:pt x="1560" y="4502"/>
                    <a:pt x="2723" y="3583"/>
                  </a:cubicBezTo>
                  <a:cubicBezTo>
                    <a:pt x="3246" y="3141"/>
                    <a:pt x="3886" y="2711"/>
                    <a:pt x="4467" y="2269"/>
                  </a:cubicBezTo>
                  <a:cubicBezTo>
                    <a:pt x="4758" y="2083"/>
                    <a:pt x="5049" y="1838"/>
                    <a:pt x="5340" y="1641"/>
                  </a:cubicBezTo>
                  <a:lnTo>
                    <a:pt x="5386" y="1594"/>
                  </a:lnTo>
                  <a:cubicBezTo>
                    <a:pt x="5968" y="1164"/>
                    <a:pt x="6549" y="722"/>
                    <a:pt x="6980" y="187"/>
                  </a:cubicBezTo>
                  <a:lnTo>
                    <a:pt x="6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7"/>
            <p:cNvSpPr/>
            <p:nvPr/>
          </p:nvSpPr>
          <p:spPr>
            <a:xfrm>
              <a:off x="2777550" y="2444125"/>
              <a:ext cx="6125" cy="4675"/>
            </a:xfrm>
            <a:custGeom>
              <a:avLst/>
              <a:gdLst/>
              <a:ahLst/>
              <a:cxnLst/>
              <a:rect l="l" t="t" r="r" b="b"/>
              <a:pathLst>
                <a:path w="245" h="187" extrusionOk="0">
                  <a:moveTo>
                    <a:pt x="245" y="187"/>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7"/>
            <p:cNvSpPr/>
            <p:nvPr/>
          </p:nvSpPr>
          <p:spPr>
            <a:xfrm>
              <a:off x="2621400" y="2662225"/>
              <a:ext cx="2350" cy="1175"/>
            </a:xfrm>
            <a:custGeom>
              <a:avLst/>
              <a:gdLst/>
              <a:ahLst/>
              <a:cxnLst/>
              <a:rect l="l" t="t" r="r" b="b"/>
              <a:pathLst>
                <a:path w="94" h="47" extrusionOk="0">
                  <a:moveTo>
                    <a:pt x="0" y="0"/>
                  </a:moveTo>
                  <a:lnTo>
                    <a:pt x="93" y="47"/>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7"/>
            <p:cNvSpPr/>
            <p:nvPr/>
          </p:nvSpPr>
          <p:spPr>
            <a:xfrm>
              <a:off x="2608025" y="265960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7"/>
            <p:cNvSpPr/>
            <p:nvPr/>
          </p:nvSpPr>
          <p:spPr>
            <a:xfrm>
              <a:off x="2620225" y="26633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7"/>
            <p:cNvSpPr/>
            <p:nvPr/>
          </p:nvSpPr>
          <p:spPr>
            <a:xfrm>
              <a:off x="2634775" y="2873025"/>
              <a:ext cx="118675" cy="136700"/>
            </a:xfrm>
            <a:custGeom>
              <a:avLst/>
              <a:gdLst/>
              <a:ahLst/>
              <a:cxnLst/>
              <a:rect l="l" t="t" r="r" b="b"/>
              <a:pathLst>
                <a:path w="4747" h="5468" extrusionOk="0">
                  <a:moveTo>
                    <a:pt x="2804" y="768"/>
                  </a:moveTo>
                  <a:lnTo>
                    <a:pt x="2757" y="1013"/>
                  </a:lnTo>
                  <a:cubicBezTo>
                    <a:pt x="2711" y="1210"/>
                    <a:pt x="2664" y="1350"/>
                    <a:pt x="2618" y="1501"/>
                  </a:cubicBezTo>
                  <a:lnTo>
                    <a:pt x="2571" y="1687"/>
                  </a:lnTo>
                  <a:lnTo>
                    <a:pt x="2222" y="1210"/>
                  </a:lnTo>
                  <a:lnTo>
                    <a:pt x="2804" y="768"/>
                  </a:lnTo>
                  <a:close/>
                  <a:moveTo>
                    <a:pt x="3443" y="1"/>
                  </a:moveTo>
                  <a:cubicBezTo>
                    <a:pt x="3443" y="1"/>
                    <a:pt x="3385" y="1"/>
                    <a:pt x="3292" y="94"/>
                  </a:cubicBezTo>
                  <a:cubicBezTo>
                    <a:pt x="2711" y="478"/>
                    <a:pt x="2129" y="920"/>
                    <a:pt x="1594" y="1303"/>
                  </a:cubicBezTo>
                  <a:cubicBezTo>
                    <a:pt x="1350" y="1501"/>
                    <a:pt x="1117" y="1641"/>
                    <a:pt x="873" y="1839"/>
                  </a:cubicBezTo>
                  <a:lnTo>
                    <a:pt x="0" y="2467"/>
                  </a:lnTo>
                  <a:lnTo>
                    <a:pt x="187" y="2664"/>
                  </a:lnTo>
                  <a:lnTo>
                    <a:pt x="187" y="2711"/>
                  </a:lnTo>
                  <a:cubicBezTo>
                    <a:pt x="722" y="2327"/>
                    <a:pt x="1303" y="1932"/>
                    <a:pt x="1838" y="1548"/>
                  </a:cubicBezTo>
                  <a:lnTo>
                    <a:pt x="1931" y="1501"/>
                  </a:lnTo>
                  <a:lnTo>
                    <a:pt x="1989" y="1548"/>
                  </a:lnTo>
                  <a:cubicBezTo>
                    <a:pt x="2394" y="2280"/>
                    <a:pt x="2973" y="2622"/>
                    <a:pt x="3765" y="2622"/>
                  </a:cubicBezTo>
                  <a:cubicBezTo>
                    <a:pt x="3816" y="2622"/>
                    <a:pt x="3868" y="2621"/>
                    <a:pt x="3920" y="2618"/>
                  </a:cubicBezTo>
                  <a:lnTo>
                    <a:pt x="3967" y="2618"/>
                  </a:lnTo>
                  <a:lnTo>
                    <a:pt x="4071" y="3199"/>
                  </a:lnTo>
                  <a:cubicBezTo>
                    <a:pt x="4165" y="3630"/>
                    <a:pt x="4258" y="4118"/>
                    <a:pt x="4362" y="4595"/>
                  </a:cubicBezTo>
                  <a:cubicBezTo>
                    <a:pt x="4362" y="4746"/>
                    <a:pt x="4409" y="4944"/>
                    <a:pt x="4455" y="5084"/>
                  </a:cubicBezTo>
                  <a:cubicBezTo>
                    <a:pt x="4455" y="5177"/>
                    <a:pt x="4502" y="5281"/>
                    <a:pt x="4502" y="5328"/>
                  </a:cubicBezTo>
                  <a:cubicBezTo>
                    <a:pt x="4502" y="5374"/>
                    <a:pt x="4502" y="5421"/>
                    <a:pt x="4548" y="5421"/>
                  </a:cubicBezTo>
                  <a:lnTo>
                    <a:pt x="4746" y="5468"/>
                  </a:lnTo>
                  <a:lnTo>
                    <a:pt x="4746" y="4991"/>
                  </a:lnTo>
                  <a:cubicBezTo>
                    <a:pt x="4746" y="4502"/>
                    <a:pt x="4653" y="3967"/>
                    <a:pt x="4548" y="3490"/>
                  </a:cubicBezTo>
                  <a:cubicBezTo>
                    <a:pt x="4502" y="3339"/>
                    <a:pt x="4502" y="3199"/>
                    <a:pt x="4455" y="3048"/>
                  </a:cubicBezTo>
                  <a:cubicBezTo>
                    <a:pt x="4362" y="2420"/>
                    <a:pt x="4211" y="1792"/>
                    <a:pt x="4071" y="1164"/>
                  </a:cubicBezTo>
                  <a:lnTo>
                    <a:pt x="3967" y="582"/>
                  </a:lnTo>
                  <a:cubicBezTo>
                    <a:pt x="3920" y="338"/>
                    <a:pt x="3827" y="292"/>
                    <a:pt x="3734" y="292"/>
                  </a:cubicBezTo>
                  <a:lnTo>
                    <a:pt x="3676" y="292"/>
                  </a:lnTo>
                  <a:lnTo>
                    <a:pt x="3583" y="338"/>
                  </a:lnTo>
                  <a:lnTo>
                    <a:pt x="3536" y="233"/>
                  </a:lnTo>
                  <a:cubicBezTo>
                    <a:pt x="3536" y="140"/>
                    <a:pt x="3490" y="1"/>
                    <a:pt x="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7"/>
            <p:cNvSpPr/>
            <p:nvPr/>
          </p:nvSpPr>
          <p:spPr>
            <a:xfrm>
              <a:off x="2434725" y="3013475"/>
              <a:ext cx="318725" cy="533050"/>
            </a:xfrm>
            <a:custGeom>
              <a:avLst/>
              <a:gdLst/>
              <a:ahLst/>
              <a:cxnLst/>
              <a:rect l="l" t="t" r="r" b="b"/>
              <a:pathLst>
                <a:path w="12749" h="21322" extrusionOk="0">
                  <a:moveTo>
                    <a:pt x="47" y="15843"/>
                  </a:moveTo>
                  <a:lnTo>
                    <a:pt x="0" y="15994"/>
                  </a:lnTo>
                  <a:cubicBezTo>
                    <a:pt x="47" y="16040"/>
                    <a:pt x="47" y="16040"/>
                    <a:pt x="105" y="16087"/>
                  </a:cubicBezTo>
                  <a:cubicBezTo>
                    <a:pt x="151" y="16087"/>
                    <a:pt x="244" y="16133"/>
                    <a:pt x="291" y="16133"/>
                  </a:cubicBezTo>
                  <a:cubicBezTo>
                    <a:pt x="395" y="16238"/>
                    <a:pt x="535" y="16285"/>
                    <a:pt x="628" y="16331"/>
                  </a:cubicBezTo>
                  <a:cubicBezTo>
                    <a:pt x="919" y="16482"/>
                    <a:pt x="1210" y="16622"/>
                    <a:pt x="1500" y="16715"/>
                  </a:cubicBezTo>
                  <a:cubicBezTo>
                    <a:pt x="2036" y="16959"/>
                    <a:pt x="2571" y="17250"/>
                    <a:pt x="3106" y="17646"/>
                  </a:cubicBezTo>
                  <a:lnTo>
                    <a:pt x="3199" y="17739"/>
                  </a:lnTo>
                  <a:cubicBezTo>
                    <a:pt x="3536" y="17983"/>
                    <a:pt x="3827" y="18227"/>
                    <a:pt x="4222" y="18274"/>
                  </a:cubicBezTo>
                  <a:lnTo>
                    <a:pt x="4315" y="18274"/>
                  </a:lnTo>
                  <a:lnTo>
                    <a:pt x="4269" y="18227"/>
                  </a:lnTo>
                  <a:cubicBezTo>
                    <a:pt x="3152" y="16913"/>
                    <a:pt x="1698" y="16331"/>
                    <a:pt x="47" y="15843"/>
                  </a:cubicBezTo>
                  <a:close/>
                  <a:moveTo>
                    <a:pt x="12504" y="1"/>
                  </a:moveTo>
                  <a:cubicBezTo>
                    <a:pt x="12260" y="873"/>
                    <a:pt x="11922" y="1699"/>
                    <a:pt x="11492" y="2571"/>
                  </a:cubicBezTo>
                  <a:cubicBezTo>
                    <a:pt x="11294" y="2955"/>
                    <a:pt x="11155" y="3397"/>
                    <a:pt x="10957" y="3827"/>
                  </a:cubicBezTo>
                  <a:cubicBezTo>
                    <a:pt x="10864" y="4118"/>
                    <a:pt x="10713" y="4409"/>
                    <a:pt x="10620" y="4700"/>
                  </a:cubicBezTo>
                  <a:lnTo>
                    <a:pt x="10131" y="5723"/>
                  </a:lnTo>
                  <a:cubicBezTo>
                    <a:pt x="9701" y="6689"/>
                    <a:pt x="9259" y="7654"/>
                    <a:pt x="8828" y="8631"/>
                  </a:cubicBezTo>
                  <a:cubicBezTo>
                    <a:pt x="8433" y="9550"/>
                    <a:pt x="7956" y="10562"/>
                    <a:pt x="7467" y="11632"/>
                  </a:cubicBezTo>
                  <a:cubicBezTo>
                    <a:pt x="7084" y="12504"/>
                    <a:pt x="6642" y="13423"/>
                    <a:pt x="6211" y="14296"/>
                  </a:cubicBezTo>
                  <a:cubicBezTo>
                    <a:pt x="6013" y="14680"/>
                    <a:pt x="5816" y="15075"/>
                    <a:pt x="5630" y="15505"/>
                  </a:cubicBezTo>
                  <a:lnTo>
                    <a:pt x="5525" y="15703"/>
                  </a:lnTo>
                  <a:lnTo>
                    <a:pt x="5281" y="15552"/>
                  </a:lnTo>
                  <a:cubicBezTo>
                    <a:pt x="5048" y="15366"/>
                    <a:pt x="4804" y="15215"/>
                    <a:pt x="4560" y="15028"/>
                  </a:cubicBezTo>
                  <a:lnTo>
                    <a:pt x="4467" y="14970"/>
                  </a:lnTo>
                  <a:lnTo>
                    <a:pt x="4513" y="14877"/>
                  </a:lnTo>
                  <a:lnTo>
                    <a:pt x="4362" y="14784"/>
                  </a:lnTo>
                  <a:lnTo>
                    <a:pt x="4315" y="14877"/>
                  </a:lnTo>
                  <a:lnTo>
                    <a:pt x="3536" y="14447"/>
                  </a:lnTo>
                  <a:cubicBezTo>
                    <a:pt x="3199" y="14296"/>
                    <a:pt x="2861" y="14098"/>
                    <a:pt x="2524" y="13912"/>
                  </a:cubicBezTo>
                  <a:lnTo>
                    <a:pt x="2326" y="13865"/>
                  </a:lnTo>
                  <a:cubicBezTo>
                    <a:pt x="1896" y="13668"/>
                    <a:pt x="1454" y="13470"/>
                    <a:pt x="977" y="13330"/>
                  </a:cubicBezTo>
                  <a:lnTo>
                    <a:pt x="872" y="13516"/>
                  </a:lnTo>
                  <a:cubicBezTo>
                    <a:pt x="1070" y="13621"/>
                    <a:pt x="1210" y="13668"/>
                    <a:pt x="1361" y="13714"/>
                  </a:cubicBezTo>
                  <a:lnTo>
                    <a:pt x="1791" y="13912"/>
                  </a:lnTo>
                  <a:cubicBezTo>
                    <a:pt x="2861" y="14342"/>
                    <a:pt x="3780" y="14831"/>
                    <a:pt x="4560" y="15366"/>
                  </a:cubicBezTo>
                  <a:cubicBezTo>
                    <a:pt x="4606" y="15412"/>
                    <a:pt x="4653" y="15412"/>
                    <a:pt x="4653" y="15412"/>
                  </a:cubicBezTo>
                  <a:cubicBezTo>
                    <a:pt x="4699" y="15459"/>
                    <a:pt x="4699" y="15459"/>
                    <a:pt x="4757" y="15459"/>
                  </a:cubicBezTo>
                  <a:cubicBezTo>
                    <a:pt x="5339" y="15843"/>
                    <a:pt x="5385" y="15994"/>
                    <a:pt x="5095" y="16622"/>
                  </a:cubicBezTo>
                  <a:cubicBezTo>
                    <a:pt x="5048" y="16773"/>
                    <a:pt x="4990" y="16913"/>
                    <a:pt x="4943" y="17006"/>
                  </a:cubicBezTo>
                  <a:cubicBezTo>
                    <a:pt x="4850" y="17204"/>
                    <a:pt x="4757" y="17448"/>
                    <a:pt x="4653" y="17646"/>
                  </a:cubicBezTo>
                  <a:cubicBezTo>
                    <a:pt x="4606" y="17832"/>
                    <a:pt x="4513" y="17983"/>
                    <a:pt x="4467" y="18169"/>
                  </a:cubicBezTo>
                  <a:lnTo>
                    <a:pt x="4362" y="18320"/>
                  </a:lnTo>
                  <a:lnTo>
                    <a:pt x="4315" y="18274"/>
                  </a:lnTo>
                  <a:lnTo>
                    <a:pt x="4269" y="18413"/>
                  </a:lnTo>
                  <a:cubicBezTo>
                    <a:pt x="4222" y="18460"/>
                    <a:pt x="4222" y="18564"/>
                    <a:pt x="4176" y="18611"/>
                  </a:cubicBezTo>
                  <a:cubicBezTo>
                    <a:pt x="4118" y="18751"/>
                    <a:pt x="4025" y="18902"/>
                    <a:pt x="3978" y="19041"/>
                  </a:cubicBezTo>
                  <a:cubicBezTo>
                    <a:pt x="3687" y="19867"/>
                    <a:pt x="3443" y="20553"/>
                    <a:pt x="3199" y="21181"/>
                  </a:cubicBezTo>
                  <a:lnTo>
                    <a:pt x="3199" y="21228"/>
                  </a:lnTo>
                  <a:cubicBezTo>
                    <a:pt x="3199" y="21275"/>
                    <a:pt x="3245" y="21321"/>
                    <a:pt x="3245" y="21321"/>
                  </a:cubicBezTo>
                  <a:cubicBezTo>
                    <a:pt x="3303" y="21321"/>
                    <a:pt x="3396" y="21321"/>
                    <a:pt x="3443" y="21275"/>
                  </a:cubicBezTo>
                  <a:cubicBezTo>
                    <a:pt x="3489" y="21228"/>
                    <a:pt x="3536" y="21077"/>
                    <a:pt x="3594" y="20984"/>
                  </a:cubicBezTo>
                  <a:cubicBezTo>
                    <a:pt x="3687" y="20786"/>
                    <a:pt x="3734" y="20600"/>
                    <a:pt x="3780" y="20449"/>
                  </a:cubicBezTo>
                  <a:cubicBezTo>
                    <a:pt x="3931" y="20111"/>
                    <a:pt x="4025" y="19728"/>
                    <a:pt x="4176" y="19437"/>
                  </a:cubicBezTo>
                  <a:cubicBezTo>
                    <a:pt x="4606" y="18460"/>
                    <a:pt x="5095" y="17494"/>
                    <a:pt x="5525" y="16575"/>
                  </a:cubicBezTo>
                  <a:lnTo>
                    <a:pt x="5816" y="15994"/>
                  </a:lnTo>
                  <a:cubicBezTo>
                    <a:pt x="6107" y="15412"/>
                    <a:pt x="6351" y="14831"/>
                    <a:pt x="6642" y="14249"/>
                  </a:cubicBezTo>
                  <a:cubicBezTo>
                    <a:pt x="7223" y="13133"/>
                    <a:pt x="7758" y="11969"/>
                    <a:pt x="8293" y="10853"/>
                  </a:cubicBezTo>
                  <a:cubicBezTo>
                    <a:pt x="8770" y="9794"/>
                    <a:pt x="9259" y="8724"/>
                    <a:pt x="9701" y="7654"/>
                  </a:cubicBezTo>
                  <a:cubicBezTo>
                    <a:pt x="9933" y="7119"/>
                    <a:pt x="10178" y="6596"/>
                    <a:pt x="10422" y="6061"/>
                  </a:cubicBezTo>
                  <a:cubicBezTo>
                    <a:pt x="10713" y="5281"/>
                    <a:pt x="11050" y="4560"/>
                    <a:pt x="11387" y="3827"/>
                  </a:cubicBezTo>
                  <a:cubicBezTo>
                    <a:pt x="11736" y="3106"/>
                    <a:pt x="12027" y="2374"/>
                    <a:pt x="12364" y="1652"/>
                  </a:cubicBezTo>
                  <a:cubicBezTo>
                    <a:pt x="12550" y="1164"/>
                    <a:pt x="12702" y="629"/>
                    <a:pt x="12748" y="47"/>
                  </a:cubicBezTo>
                  <a:lnTo>
                    <a:pt x="1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7"/>
            <p:cNvSpPr/>
            <p:nvPr/>
          </p:nvSpPr>
          <p:spPr>
            <a:xfrm>
              <a:off x="2454200" y="335282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7"/>
            <p:cNvSpPr/>
            <p:nvPr/>
          </p:nvSpPr>
          <p:spPr>
            <a:xfrm>
              <a:off x="2543750" y="2314425"/>
              <a:ext cx="207375" cy="162300"/>
            </a:xfrm>
            <a:custGeom>
              <a:avLst/>
              <a:gdLst/>
              <a:ahLst/>
              <a:cxnLst/>
              <a:rect l="l" t="t" r="r" b="b"/>
              <a:pathLst>
                <a:path w="8295" h="6492" extrusionOk="0">
                  <a:moveTo>
                    <a:pt x="780" y="1"/>
                  </a:moveTo>
                  <a:lnTo>
                    <a:pt x="536" y="338"/>
                  </a:lnTo>
                  <a:lnTo>
                    <a:pt x="396" y="582"/>
                  </a:lnTo>
                  <a:cubicBezTo>
                    <a:pt x="292" y="722"/>
                    <a:pt x="245" y="920"/>
                    <a:pt x="152" y="1059"/>
                  </a:cubicBezTo>
                  <a:cubicBezTo>
                    <a:pt x="1" y="1257"/>
                    <a:pt x="47" y="1455"/>
                    <a:pt x="106" y="1501"/>
                  </a:cubicBezTo>
                  <a:cubicBezTo>
                    <a:pt x="126" y="1512"/>
                    <a:pt x="149" y="1517"/>
                    <a:pt x="174" y="1517"/>
                  </a:cubicBezTo>
                  <a:cubicBezTo>
                    <a:pt x="261" y="1517"/>
                    <a:pt x="372" y="1447"/>
                    <a:pt x="489" y="1257"/>
                  </a:cubicBezTo>
                  <a:cubicBezTo>
                    <a:pt x="582" y="1118"/>
                    <a:pt x="687" y="1013"/>
                    <a:pt x="734" y="827"/>
                  </a:cubicBezTo>
                  <a:cubicBezTo>
                    <a:pt x="780" y="769"/>
                    <a:pt x="827" y="676"/>
                    <a:pt x="873" y="629"/>
                  </a:cubicBezTo>
                  <a:lnTo>
                    <a:pt x="920" y="536"/>
                  </a:lnTo>
                  <a:lnTo>
                    <a:pt x="1024" y="582"/>
                  </a:lnTo>
                  <a:cubicBezTo>
                    <a:pt x="1362" y="827"/>
                    <a:pt x="1652" y="1059"/>
                    <a:pt x="2036" y="1304"/>
                  </a:cubicBezTo>
                  <a:lnTo>
                    <a:pt x="2234" y="1501"/>
                  </a:lnTo>
                  <a:lnTo>
                    <a:pt x="1943" y="2129"/>
                  </a:lnTo>
                  <a:cubicBezTo>
                    <a:pt x="1652" y="2664"/>
                    <a:pt x="1362" y="3246"/>
                    <a:pt x="1071" y="3781"/>
                  </a:cubicBezTo>
                  <a:cubicBezTo>
                    <a:pt x="1024" y="3921"/>
                    <a:pt x="978" y="4118"/>
                    <a:pt x="873" y="4316"/>
                  </a:cubicBezTo>
                  <a:cubicBezTo>
                    <a:pt x="873" y="4363"/>
                    <a:pt x="873" y="4409"/>
                    <a:pt x="827" y="4456"/>
                  </a:cubicBezTo>
                  <a:lnTo>
                    <a:pt x="827" y="4607"/>
                  </a:lnTo>
                  <a:cubicBezTo>
                    <a:pt x="827" y="4700"/>
                    <a:pt x="873" y="4746"/>
                    <a:pt x="873" y="4746"/>
                  </a:cubicBezTo>
                  <a:cubicBezTo>
                    <a:pt x="873" y="4746"/>
                    <a:pt x="920" y="4746"/>
                    <a:pt x="978" y="4700"/>
                  </a:cubicBezTo>
                  <a:cubicBezTo>
                    <a:pt x="1117" y="4549"/>
                    <a:pt x="1269" y="4409"/>
                    <a:pt x="1315" y="4258"/>
                  </a:cubicBezTo>
                  <a:cubicBezTo>
                    <a:pt x="1455" y="4025"/>
                    <a:pt x="1559" y="3781"/>
                    <a:pt x="1699" y="3537"/>
                  </a:cubicBezTo>
                  <a:cubicBezTo>
                    <a:pt x="1990" y="3002"/>
                    <a:pt x="2327" y="2467"/>
                    <a:pt x="2478" y="1792"/>
                  </a:cubicBezTo>
                  <a:lnTo>
                    <a:pt x="2478" y="1641"/>
                  </a:lnTo>
                  <a:lnTo>
                    <a:pt x="2618" y="1746"/>
                  </a:lnTo>
                  <a:cubicBezTo>
                    <a:pt x="3153" y="2129"/>
                    <a:pt x="3641" y="2513"/>
                    <a:pt x="4177" y="2909"/>
                  </a:cubicBezTo>
                  <a:lnTo>
                    <a:pt x="4223" y="2955"/>
                  </a:lnTo>
                  <a:lnTo>
                    <a:pt x="4177" y="3048"/>
                  </a:lnTo>
                  <a:cubicBezTo>
                    <a:pt x="4118" y="3095"/>
                    <a:pt x="4072" y="3153"/>
                    <a:pt x="4072" y="3200"/>
                  </a:cubicBezTo>
                  <a:cubicBezTo>
                    <a:pt x="3979" y="3339"/>
                    <a:pt x="3886" y="3444"/>
                    <a:pt x="3828" y="3583"/>
                  </a:cubicBezTo>
                  <a:cubicBezTo>
                    <a:pt x="3688" y="3828"/>
                    <a:pt x="3595" y="4025"/>
                    <a:pt x="3490" y="4258"/>
                  </a:cubicBezTo>
                  <a:cubicBezTo>
                    <a:pt x="3444" y="4456"/>
                    <a:pt x="3444" y="4607"/>
                    <a:pt x="3537" y="4653"/>
                  </a:cubicBezTo>
                  <a:lnTo>
                    <a:pt x="3595" y="4653"/>
                  </a:lnTo>
                  <a:cubicBezTo>
                    <a:pt x="3688" y="4653"/>
                    <a:pt x="3781" y="4502"/>
                    <a:pt x="3886" y="4409"/>
                  </a:cubicBezTo>
                  <a:cubicBezTo>
                    <a:pt x="4025" y="4118"/>
                    <a:pt x="4223" y="3828"/>
                    <a:pt x="4363" y="3583"/>
                  </a:cubicBezTo>
                  <a:lnTo>
                    <a:pt x="4560" y="3246"/>
                  </a:lnTo>
                  <a:lnTo>
                    <a:pt x="4653" y="3293"/>
                  </a:lnTo>
                  <a:cubicBezTo>
                    <a:pt x="5142" y="3630"/>
                    <a:pt x="5677" y="4025"/>
                    <a:pt x="6154" y="4363"/>
                  </a:cubicBezTo>
                  <a:lnTo>
                    <a:pt x="6212" y="4409"/>
                  </a:lnTo>
                  <a:lnTo>
                    <a:pt x="5968" y="4840"/>
                  </a:lnTo>
                  <a:cubicBezTo>
                    <a:pt x="5724" y="5282"/>
                    <a:pt x="5479" y="5665"/>
                    <a:pt x="5235" y="6061"/>
                  </a:cubicBezTo>
                  <a:cubicBezTo>
                    <a:pt x="5095" y="6247"/>
                    <a:pt x="5095" y="6398"/>
                    <a:pt x="5188" y="6491"/>
                  </a:cubicBezTo>
                  <a:lnTo>
                    <a:pt x="5235" y="6491"/>
                  </a:lnTo>
                  <a:cubicBezTo>
                    <a:pt x="5282" y="6491"/>
                    <a:pt x="5479" y="6445"/>
                    <a:pt x="5572" y="6293"/>
                  </a:cubicBezTo>
                  <a:cubicBezTo>
                    <a:pt x="5770" y="6061"/>
                    <a:pt x="5968" y="5712"/>
                    <a:pt x="6107" y="5479"/>
                  </a:cubicBezTo>
                  <a:cubicBezTo>
                    <a:pt x="6212" y="5328"/>
                    <a:pt x="6259" y="5188"/>
                    <a:pt x="6352" y="5037"/>
                  </a:cubicBezTo>
                  <a:cubicBezTo>
                    <a:pt x="6398" y="4944"/>
                    <a:pt x="6445" y="4898"/>
                    <a:pt x="6445" y="4793"/>
                  </a:cubicBezTo>
                  <a:lnTo>
                    <a:pt x="6503" y="4700"/>
                  </a:lnTo>
                  <a:lnTo>
                    <a:pt x="6642" y="4793"/>
                  </a:lnTo>
                  <a:cubicBezTo>
                    <a:pt x="6642" y="4793"/>
                    <a:pt x="6689" y="4793"/>
                    <a:pt x="6689" y="4840"/>
                  </a:cubicBezTo>
                  <a:lnTo>
                    <a:pt x="7177" y="5130"/>
                  </a:lnTo>
                  <a:cubicBezTo>
                    <a:pt x="7468" y="5328"/>
                    <a:pt x="7712" y="5526"/>
                    <a:pt x="7957" y="5665"/>
                  </a:cubicBezTo>
                  <a:cubicBezTo>
                    <a:pt x="8022" y="5698"/>
                    <a:pt x="8087" y="5736"/>
                    <a:pt x="8136" y="5736"/>
                  </a:cubicBezTo>
                  <a:cubicBezTo>
                    <a:pt x="8157" y="5736"/>
                    <a:pt x="8175" y="5729"/>
                    <a:pt x="8189" y="5712"/>
                  </a:cubicBezTo>
                  <a:lnTo>
                    <a:pt x="8189" y="5665"/>
                  </a:lnTo>
                  <a:cubicBezTo>
                    <a:pt x="8294" y="5572"/>
                    <a:pt x="8294" y="5479"/>
                    <a:pt x="8189" y="5375"/>
                  </a:cubicBezTo>
                  <a:cubicBezTo>
                    <a:pt x="8050" y="5282"/>
                    <a:pt x="7899" y="5188"/>
                    <a:pt x="7759" y="5084"/>
                  </a:cubicBezTo>
                  <a:cubicBezTo>
                    <a:pt x="7666" y="4991"/>
                    <a:pt x="7515" y="4944"/>
                    <a:pt x="7422" y="4840"/>
                  </a:cubicBezTo>
                  <a:cubicBezTo>
                    <a:pt x="7270" y="4746"/>
                    <a:pt x="7131" y="4653"/>
                    <a:pt x="6980" y="4549"/>
                  </a:cubicBezTo>
                  <a:cubicBezTo>
                    <a:pt x="6794" y="4409"/>
                    <a:pt x="6596" y="4258"/>
                    <a:pt x="6352" y="4072"/>
                  </a:cubicBezTo>
                  <a:cubicBezTo>
                    <a:pt x="6107" y="3874"/>
                    <a:pt x="5863" y="3676"/>
                    <a:pt x="5630" y="3490"/>
                  </a:cubicBezTo>
                  <a:cubicBezTo>
                    <a:pt x="3979" y="2327"/>
                    <a:pt x="2374" y="1164"/>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7"/>
            <p:cNvSpPr/>
            <p:nvPr/>
          </p:nvSpPr>
          <p:spPr>
            <a:xfrm>
              <a:off x="2497825" y="2973350"/>
              <a:ext cx="242250" cy="407125"/>
            </a:xfrm>
            <a:custGeom>
              <a:avLst/>
              <a:gdLst/>
              <a:ahLst/>
              <a:cxnLst/>
              <a:rect l="l" t="t" r="r" b="b"/>
              <a:pathLst>
                <a:path w="9690" h="16285" extrusionOk="0">
                  <a:moveTo>
                    <a:pt x="9689" y="1455"/>
                  </a:moveTo>
                  <a:lnTo>
                    <a:pt x="9689" y="1455"/>
                  </a:lnTo>
                  <a:cubicBezTo>
                    <a:pt x="9688" y="1462"/>
                    <a:pt x="9687" y="1469"/>
                    <a:pt x="9686" y="1477"/>
                  </a:cubicBezTo>
                  <a:lnTo>
                    <a:pt x="9686" y="1477"/>
                  </a:lnTo>
                  <a:cubicBezTo>
                    <a:pt x="9688" y="1470"/>
                    <a:pt x="9689" y="1463"/>
                    <a:pt x="9689" y="1455"/>
                  </a:cubicBezTo>
                  <a:close/>
                  <a:moveTo>
                    <a:pt x="6828" y="1"/>
                  </a:moveTo>
                  <a:cubicBezTo>
                    <a:pt x="6828" y="1"/>
                    <a:pt x="6735" y="59"/>
                    <a:pt x="6688" y="152"/>
                  </a:cubicBezTo>
                  <a:cubicBezTo>
                    <a:pt x="6490" y="350"/>
                    <a:pt x="6351" y="536"/>
                    <a:pt x="6107" y="826"/>
                  </a:cubicBezTo>
                  <a:cubicBezTo>
                    <a:pt x="6014" y="931"/>
                    <a:pt x="5909" y="1071"/>
                    <a:pt x="5816" y="1164"/>
                  </a:cubicBezTo>
                  <a:lnTo>
                    <a:pt x="5723" y="1315"/>
                  </a:lnTo>
                  <a:lnTo>
                    <a:pt x="5723" y="1361"/>
                  </a:lnTo>
                  <a:lnTo>
                    <a:pt x="5665" y="1408"/>
                  </a:lnTo>
                  <a:lnTo>
                    <a:pt x="5618" y="1408"/>
                  </a:lnTo>
                  <a:cubicBezTo>
                    <a:pt x="5572" y="1408"/>
                    <a:pt x="5572" y="1361"/>
                    <a:pt x="5572" y="1361"/>
                  </a:cubicBezTo>
                  <a:lnTo>
                    <a:pt x="5234" y="1455"/>
                  </a:lnTo>
                  <a:lnTo>
                    <a:pt x="5234" y="1513"/>
                  </a:lnTo>
                  <a:cubicBezTo>
                    <a:pt x="5374" y="1803"/>
                    <a:pt x="5478" y="1803"/>
                    <a:pt x="5525" y="1803"/>
                  </a:cubicBezTo>
                  <a:cubicBezTo>
                    <a:pt x="5618" y="1803"/>
                    <a:pt x="5723" y="1745"/>
                    <a:pt x="5862" y="1652"/>
                  </a:cubicBezTo>
                  <a:lnTo>
                    <a:pt x="6153" y="1455"/>
                  </a:lnTo>
                  <a:lnTo>
                    <a:pt x="6014" y="1803"/>
                  </a:lnTo>
                  <a:cubicBezTo>
                    <a:pt x="5955" y="1897"/>
                    <a:pt x="5909" y="1990"/>
                    <a:pt x="5909" y="2141"/>
                  </a:cubicBezTo>
                  <a:cubicBezTo>
                    <a:pt x="5816" y="2385"/>
                    <a:pt x="5723" y="2571"/>
                    <a:pt x="5618" y="2815"/>
                  </a:cubicBezTo>
                  <a:lnTo>
                    <a:pt x="5525" y="3106"/>
                  </a:lnTo>
                  <a:cubicBezTo>
                    <a:pt x="4792" y="4653"/>
                    <a:pt x="4071" y="6305"/>
                    <a:pt x="3292" y="7910"/>
                  </a:cubicBezTo>
                  <a:cubicBezTo>
                    <a:pt x="2815" y="9015"/>
                    <a:pt x="2280" y="10085"/>
                    <a:pt x="1791" y="11109"/>
                  </a:cubicBezTo>
                  <a:cubicBezTo>
                    <a:pt x="1407" y="11923"/>
                    <a:pt x="1012" y="12749"/>
                    <a:pt x="628" y="13574"/>
                  </a:cubicBezTo>
                  <a:cubicBezTo>
                    <a:pt x="430" y="14016"/>
                    <a:pt x="244" y="14493"/>
                    <a:pt x="93" y="14935"/>
                  </a:cubicBezTo>
                  <a:cubicBezTo>
                    <a:pt x="47" y="15028"/>
                    <a:pt x="47" y="15121"/>
                    <a:pt x="0" y="15273"/>
                  </a:cubicBezTo>
                  <a:lnTo>
                    <a:pt x="0" y="15319"/>
                  </a:lnTo>
                  <a:cubicBezTo>
                    <a:pt x="965" y="13667"/>
                    <a:pt x="1791" y="11981"/>
                    <a:pt x="2664" y="10085"/>
                  </a:cubicBezTo>
                  <a:cubicBezTo>
                    <a:pt x="3780" y="7666"/>
                    <a:pt x="4897" y="5188"/>
                    <a:pt x="5909" y="2862"/>
                  </a:cubicBezTo>
                  <a:cubicBezTo>
                    <a:pt x="6107" y="2525"/>
                    <a:pt x="6200" y="2141"/>
                    <a:pt x="6351" y="1745"/>
                  </a:cubicBezTo>
                  <a:cubicBezTo>
                    <a:pt x="6397" y="1559"/>
                    <a:pt x="6444" y="1361"/>
                    <a:pt x="6490" y="1222"/>
                  </a:cubicBezTo>
                  <a:lnTo>
                    <a:pt x="6595" y="978"/>
                  </a:lnTo>
                  <a:lnTo>
                    <a:pt x="6688" y="1222"/>
                  </a:lnTo>
                  <a:cubicBezTo>
                    <a:pt x="6735" y="1268"/>
                    <a:pt x="6735" y="1361"/>
                    <a:pt x="6781" y="1408"/>
                  </a:cubicBezTo>
                  <a:cubicBezTo>
                    <a:pt x="6886" y="1606"/>
                    <a:pt x="6932" y="1745"/>
                    <a:pt x="7025" y="1943"/>
                  </a:cubicBezTo>
                  <a:cubicBezTo>
                    <a:pt x="7223" y="2187"/>
                    <a:pt x="7363" y="2280"/>
                    <a:pt x="7514" y="2280"/>
                  </a:cubicBezTo>
                  <a:cubicBezTo>
                    <a:pt x="7607" y="2280"/>
                    <a:pt x="7805" y="2187"/>
                    <a:pt x="7991" y="2036"/>
                  </a:cubicBezTo>
                  <a:lnTo>
                    <a:pt x="8282" y="1803"/>
                  </a:lnTo>
                  <a:lnTo>
                    <a:pt x="8142" y="2141"/>
                  </a:lnTo>
                  <a:cubicBezTo>
                    <a:pt x="8142" y="2187"/>
                    <a:pt x="8142" y="2234"/>
                    <a:pt x="8096" y="2234"/>
                  </a:cubicBezTo>
                  <a:cubicBezTo>
                    <a:pt x="8096" y="2280"/>
                    <a:pt x="8096" y="2327"/>
                    <a:pt x="8049" y="2385"/>
                  </a:cubicBezTo>
                  <a:lnTo>
                    <a:pt x="7467" y="3688"/>
                  </a:lnTo>
                  <a:cubicBezTo>
                    <a:pt x="7072" y="4560"/>
                    <a:pt x="6735" y="5386"/>
                    <a:pt x="6351" y="6258"/>
                  </a:cubicBezTo>
                  <a:cubicBezTo>
                    <a:pt x="6200" y="6596"/>
                    <a:pt x="6060" y="6933"/>
                    <a:pt x="5862" y="7270"/>
                  </a:cubicBezTo>
                  <a:cubicBezTo>
                    <a:pt x="5665" y="7759"/>
                    <a:pt x="5432" y="8294"/>
                    <a:pt x="5234" y="8782"/>
                  </a:cubicBezTo>
                  <a:cubicBezTo>
                    <a:pt x="4850" y="9597"/>
                    <a:pt x="4455" y="10376"/>
                    <a:pt x="4071" y="11202"/>
                  </a:cubicBezTo>
                  <a:cubicBezTo>
                    <a:pt x="3583" y="12272"/>
                    <a:pt x="3047" y="13377"/>
                    <a:pt x="2571" y="14493"/>
                  </a:cubicBezTo>
                  <a:cubicBezTo>
                    <a:pt x="2373" y="14889"/>
                    <a:pt x="2233" y="15319"/>
                    <a:pt x="2082" y="15761"/>
                  </a:cubicBezTo>
                  <a:cubicBezTo>
                    <a:pt x="2036" y="15901"/>
                    <a:pt x="1943" y="16052"/>
                    <a:pt x="1884" y="16238"/>
                  </a:cubicBezTo>
                  <a:lnTo>
                    <a:pt x="1989" y="16238"/>
                  </a:lnTo>
                  <a:lnTo>
                    <a:pt x="2082" y="16285"/>
                  </a:lnTo>
                  <a:cubicBezTo>
                    <a:pt x="3292" y="13726"/>
                    <a:pt x="4362" y="11446"/>
                    <a:pt x="5281" y="9364"/>
                  </a:cubicBezTo>
                  <a:cubicBezTo>
                    <a:pt x="5618" y="8678"/>
                    <a:pt x="5955" y="7956"/>
                    <a:pt x="6246" y="7224"/>
                  </a:cubicBezTo>
                  <a:cubicBezTo>
                    <a:pt x="7025" y="5584"/>
                    <a:pt x="7654" y="4072"/>
                    <a:pt x="8282" y="2676"/>
                  </a:cubicBezTo>
                  <a:lnTo>
                    <a:pt x="8340" y="2571"/>
                  </a:lnTo>
                  <a:lnTo>
                    <a:pt x="8433" y="2618"/>
                  </a:lnTo>
                  <a:cubicBezTo>
                    <a:pt x="8433" y="2618"/>
                    <a:pt x="8479" y="2676"/>
                    <a:pt x="8526" y="2676"/>
                  </a:cubicBezTo>
                  <a:cubicBezTo>
                    <a:pt x="8631" y="2722"/>
                    <a:pt x="8677" y="2769"/>
                    <a:pt x="8770" y="2769"/>
                  </a:cubicBezTo>
                  <a:cubicBezTo>
                    <a:pt x="8921" y="2722"/>
                    <a:pt x="9061" y="2618"/>
                    <a:pt x="9212" y="2525"/>
                  </a:cubicBezTo>
                  <a:cubicBezTo>
                    <a:pt x="9497" y="2194"/>
                    <a:pt x="9637" y="1863"/>
                    <a:pt x="9686" y="1477"/>
                  </a:cubicBezTo>
                  <a:lnTo>
                    <a:pt x="9686" y="1477"/>
                  </a:lnTo>
                  <a:cubicBezTo>
                    <a:pt x="9676" y="1514"/>
                    <a:pt x="9643" y="1520"/>
                    <a:pt x="9643" y="1559"/>
                  </a:cubicBezTo>
                  <a:cubicBezTo>
                    <a:pt x="9503" y="1606"/>
                    <a:pt x="9398" y="1699"/>
                    <a:pt x="9305" y="1803"/>
                  </a:cubicBezTo>
                  <a:cubicBezTo>
                    <a:pt x="9212" y="1897"/>
                    <a:pt x="9107" y="2036"/>
                    <a:pt x="9014" y="2141"/>
                  </a:cubicBezTo>
                  <a:cubicBezTo>
                    <a:pt x="9014" y="2187"/>
                    <a:pt x="8968" y="2234"/>
                    <a:pt x="8921" y="2280"/>
                  </a:cubicBezTo>
                  <a:lnTo>
                    <a:pt x="8863" y="2327"/>
                  </a:lnTo>
                  <a:lnTo>
                    <a:pt x="8677" y="2327"/>
                  </a:lnTo>
                  <a:lnTo>
                    <a:pt x="8677" y="1897"/>
                  </a:lnTo>
                  <a:lnTo>
                    <a:pt x="8677" y="1268"/>
                  </a:lnTo>
                  <a:lnTo>
                    <a:pt x="8677" y="1117"/>
                  </a:lnTo>
                  <a:lnTo>
                    <a:pt x="8677" y="873"/>
                  </a:lnTo>
                  <a:lnTo>
                    <a:pt x="8677" y="780"/>
                  </a:lnTo>
                  <a:cubicBezTo>
                    <a:pt x="8631" y="780"/>
                    <a:pt x="8572" y="826"/>
                    <a:pt x="8526" y="826"/>
                  </a:cubicBezTo>
                  <a:cubicBezTo>
                    <a:pt x="8235" y="978"/>
                    <a:pt x="8096" y="1222"/>
                    <a:pt x="7898" y="1455"/>
                  </a:cubicBezTo>
                  <a:cubicBezTo>
                    <a:pt x="7805" y="1606"/>
                    <a:pt x="7700" y="1803"/>
                    <a:pt x="7607" y="1897"/>
                  </a:cubicBezTo>
                  <a:lnTo>
                    <a:pt x="7514" y="1990"/>
                  </a:lnTo>
                  <a:lnTo>
                    <a:pt x="7467" y="1943"/>
                  </a:lnTo>
                  <a:cubicBezTo>
                    <a:pt x="7072" y="1606"/>
                    <a:pt x="7025" y="1222"/>
                    <a:pt x="6979" y="780"/>
                  </a:cubicBezTo>
                  <a:lnTo>
                    <a:pt x="6979" y="536"/>
                  </a:lnTo>
                  <a:cubicBezTo>
                    <a:pt x="6932" y="396"/>
                    <a:pt x="6932" y="291"/>
                    <a:pt x="6932" y="152"/>
                  </a:cubicBezTo>
                  <a:cubicBezTo>
                    <a:pt x="6932" y="105"/>
                    <a:pt x="6886" y="1"/>
                    <a:pt x="6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7"/>
            <p:cNvSpPr/>
            <p:nvPr/>
          </p:nvSpPr>
          <p:spPr>
            <a:xfrm>
              <a:off x="2547550" y="3379300"/>
              <a:ext cx="2350" cy="1175"/>
            </a:xfrm>
            <a:custGeom>
              <a:avLst/>
              <a:gdLst/>
              <a:ahLst/>
              <a:cxnLst/>
              <a:rect l="l" t="t" r="r" b="b"/>
              <a:pathLst>
                <a:path w="94" h="47" extrusionOk="0">
                  <a:moveTo>
                    <a:pt x="93" y="47"/>
                  </a:moveTo>
                  <a:lnTo>
                    <a:pt x="93" y="4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7"/>
            <p:cNvSpPr/>
            <p:nvPr/>
          </p:nvSpPr>
          <p:spPr>
            <a:xfrm>
              <a:off x="2655425" y="2553175"/>
              <a:ext cx="24150" cy="27650"/>
            </a:xfrm>
            <a:custGeom>
              <a:avLst/>
              <a:gdLst/>
              <a:ahLst/>
              <a:cxnLst/>
              <a:rect l="l" t="t" r="r" b="b"/>
              <a:pathLst>
                <a:path w="966" h="1106" extrusionOk="0">
                  <a:moveTo>
                    <a:pt x="919" y="0"/>
                  </a:moveTo>
                  <a:cubicBezTo>
                    <a:pt x="582" y="93"/>
                    <a:pt x="291" y="338"/>
                    <a:pt x="47" y="628"/>
                  </a:cubicBezTo>
                  <a:cubicBezTo>
                    <a:pt x="0" y="721"/>
                    <a:pt x="0" y="814"/>
                    <a:pt x="0" y="919"/>
                  </a:cubicBezTo>
                  <a:cubicBezTo>
                    <a:pt x="0" y="966"/>
                    <a:pt x="47" y="1012"/>
                    <a:pt x="93" y="1059"/>
                  </a:cubicBezTo>
                  <a:lnTo>
                    <a:pt x="140" y="1105"/>
                  </a:lnTo>
                  <a:cubicBezTo>
                    <a:pt x="140" y="1105"/>
                    <a:pt x="140" y="1059"/>
                    <a:pt x="186" y="1059"/>
                  </a:cubicBezTo>
                  <a:lnTo>
                    <a:pt x="233" y="1059"/>
                  </a:lnTo>
                  <a:cubicBezTo>
                    <a:pt x="477" y="675"/>
                    <a:pt x="768" y="338"/>
                    <a:pt x="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7"/>
            <p:cNvSpPr/>
            <p:nvPr/>
          </p:nvSpPr>
          <p:spPr>
            <a:xfrm>
              <a:off x="2660075" y="2595325"/>
              <a:ext cx="21825" cy="26775"/>
            </a:xfrm>
            <a:custGeom>
              <a:avLst/>
              <a:gdLst/>
              <a:ahLst/>
              <a:cxnLst/>
              <a:rect l="l" t="t" r="r" b="b"/>
              <a:pathLst>
                <a:path w="873" h="1071" extrusionOk="0">
                  <a:moveTo>
                    <a:pt x="873" y="1"/>
                  </a:moveTo>
                  <a:cubicBezTo>
                    <a:pt x="442" y="152"/>
                    <a:pt x="105" y="641"/>
                    <a:pt x="47" y="931"/>
                  </a:cubicBezTo>
                  <a:cubicBezTo>
                    <a:pt x="0" y="978"/>
                    <a:pt x="47" y="1071"/>
                    <a:pt x="105" y="1071"/>
                  </a:cubicBezTo>
                  <a:lnTo>
                    <a:pt x="152" y="1071"/>
                  </a:lnTo>
                  <a:cubicBezTo>
                    <a:pt x="198" y="1071"/>
                    <a:pt x="291" y="1071"/>
                    <a:pt x="291" y="1024"/>
                  </a:cubicBezTo>
                  <a:cubicBezTo>
                    <a:pt x="442" y="827"/>
                    <a:pt x="629" y="641"/>
                    <a:pt x="733" y="350"/>
                  </a:cubicBezTo>
                  <a:cubicBezTo>
                    <a:pt x="826" y="245"/>
                    <a:pt x="826" y="152"/>
                    <a:pt x="873" y="59"/>
                  </a:cubicBezTo>
                  <a:lnTo>
                    <a:pt x="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7"/>
            <p:cNvSpPr/>
            <p:nvPr/>
          </p:nvSpPr>
          <p:spPr>
            <a:xfrm>
              <a:off x="2638275" y="2660750"/>
              <a:ext cx="40150" cy="24450"/>
            </a:xfrm>
            <a:custGeom>
              <a:avLst/>
              <a:gdLst/>
              <a:ahLst/>
              <a:cxnLst/>
              <a:rect l="l" t="t" r="r" b="b"/>
              <a:pathLst>
                <a:path w="1606" h="978" extrusionOk="0">
                  <a:moveTo>
                    <a:pt x="151" y="1"/>
                  </a:moveTo>
                  <a:lnTo>
                    <a:pt x="105" y="106"/>
                  </a:lnTo>
                  <a:lnTo>
                    <a:pt x="0" y="350"/>
                  </a:lnTo>
                  <a:lnTo>
                    <a:pt x="396" y="536"/>
                  </a:lnTo>
                  <a:cubicBezTo>
                    <a:pt x="628" y="687"/>
                    <a:pt x="919" y="780"/>
                    <a:pt x="1210" y="931"/>
                  </a:cubicBezTo>
                  <a:lnTo>
                    <a:pt x="1407" y="978"/>
                  </a:lnTo>
                  <a:lnTo>
                    <a:pt x="1454" y="978"/>
                  </a:lnTo>
                  <a:cubicBezTo>
                    <a:pt x="1559" y="931"/>
                    <a:pt x="1605" y="827"/>
                    <a:pt x="1605" y="780"/>
                  </a:cubicBezTo>
                  <a:cubicBezTo>
                    <a:pt x="1605" y="734"/>
                    <a:pt x="1501" y="641"/>
                    <a:pt x="1407" y="582"/>
                  </a:cubicBezTo>
                  <a:cubicBezTo>
                    <a:pt x="1117" y="443"/>
                    <a:pt x="779" y="292"/>
                    <a:pt x="489" y="152"/>
                  </a:cubicBezTo>
                  <a:cubicBezTo>
                    <a:pt x="396" y="106"/>
                    <a:pt x="244" y="59"/>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7"/>
            <p:cNvSpPr/>
            <p:nvPr/>
          </p:nvSpPr>
          <p:spPr>
            <a:xfrm>
              <a:off x="2640875" y="2660750"/>
              <a:ext cx="1200" cy="2650"/>
            </a:xfrm>
            <a:custGeom>
              <a:avLst/>
              <a:gdLst/>
              <a:ahLst/>
              <a:cxnLst/>
              <a:rect l="l" t="t" r="r" b="b"/>
              <a:pathLst>
                <a:path w="48" h="106" extrusionOk="0">
                  <a:moveTo>
                    <a:pt x="47" y="1"/>
                  </a:moveTo>
                  <a:lnTo>
                    <a:pt x="1" y="10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7"/>
            <p:cNvSpPr/>
            <p:nvPr/>
          </p:nvSpPr>
          <p:spPr>
            <a:xfrm>
              <a:off x="2675775" y="2687500"/>
              <a:ext cx="25" cy="25"/>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7"/>
            <p:cNvSpPr/>
            <p:nvPr/>
          </p:nvSpPr>
          <p:spPr>
            <a:xfrm>
              <a:off x="2668500" y="3153925"/>
              <a:ext cx="8750" cy="13400"/>
            </a:xfrm>
            <a:custGeom>
              <a:avLst/>
              <a:gdLst/>
              <a:ahLst/>
              <a:cxnLst/>
              <a:rect l="l" t="t" r="r" b="b"/>
              <a:pathLst>
                <a:path w="350" h="536" extrusionOk="0">
                  <a:moveTo>
                    <a:pt x="245" y="1"/>
                  </a:moveTo>
                  <a:cubicBezTo>
                    <a:pt x="152" y="47"/>
                    <a:pt x="105" y="152"/>
                    <a:pt x="59" y="245"/>
                  </a:cubicBezTo>
                  <a:cubicBezTo>
                    <a:pt x="1" y="338"/>
                    <a:pt x="1" y="396"/>
                    <a:pt x="1" y="489"/>
                  </a:cubicBezTo>
                  <a:lnTo>
                    <a:pt x="1" y="536"/>
                  </a:lnTo>
                  <a:lnTo>
                    <a:pt x="59" y="536"/>
                  </a:lnTo>
                  <a:cubicBezTo>
                    <a:pt x="152" y="396"/>
                    <a:pt x="198" y="245"/>
                    <a:pt x="292" y="105"/>
                  </a:cubicBezTo>
                  <a:lnTo>
                    <a:pt x="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7"/>
            <p:cNvSpPr/>
            <p:nvPr/>
          </p:nvSpPr>
          <p:spPr>
            <a:xfrm>
              <a:off x="2634775" y="3089675"/>
              <a:ext cx="25325" cy="48575"/>
            </a:xfrm>
            <a:custGeom>
              <a:avLst/>
              <a:gdLst/>
              <a:ahLst/>
              <a:cxnLst/>
              <a:rect l="l" t="t" r="r" b="b"/>
              <a:pathLst>
                <a:path w="1013" h="1943" extrusionOk="0">
                  <a:moveTo>
                    <a:pt x="1012" y="0"/>
                  </a:moveTo>
                  <a:cubicBezTo>
                    <a:pt x="966" y="0"/>
                    <a:pt x="919" y="0"/>
                    <a:pt x="919" y="58"/>
                  </a:cubicBezTo>
                  <a:lnTo>
                    <a:pt x="873" y="151"/>
                  </a:lnTo>
                  <a:cubicBezTo>
                    <a:pt x="629" y="535"/>
                    <a:pt x="384" y="977"/>
                    <a:pt x="140" y="1454"/>
                  </a:cubicBezTo>
                  <a:cubicBezTo>
                    <a:pt x="94" y="1605"/>
                    <a:pt x="47" y="1745"/>
                    <a:pt x="0" y="1943"/>
                  </a:cubicBezTo>
                  <a:cubicBezTo>
                    <a:pt x="94" y="1850"/>
                    <a:pt x="140" y="1745"/>
                    <a:pt x="245" y="1605"/>
                  </a:cubicBezTo>
                  <a:cubicBezTo>
                    <a:pt x="477" y="1163"/>
                    <a:pt x="722" y="686"/>
                    <a:pt x="1012" y="105"/>
                  </a:cubicBezTo>
                  <a:lnTo>
                    <a:pt x="1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7"/>
            <p:cNvSpPr/>
            <p:nvPr/>
          </p:nvSpPr>
          <p:spPr>
            <a:xfrm>
              <a:off x="2434725" y="2383350"/>
              <a:ext cx="215775" cy="144250"/>
            </a:xfrm>
            <a:custGeom>
              <a:avLst/>
              <a:gdLst/>
              <a:ahLst/>
              <a:cxnLst/>
              <a:rect l="l" t="t" r="r" b="b"/>
              <a:pathLst>
                <a:path w="8631" h="5770" extrusionOk="0">
                  <a:moveTo>
                    <a:pt x="105" y="1"/>
                  </a:moveTo>
                  <a:lnTo>
                    <a:pt x="0" y="245"/>
                  </a:lnTo>
                  <a:lnTo>
                    <a:pt x="47" y="291"/>
                  </a:lnTo>
                  <a:cubicBezTo>
                    <a:pt x="151" y="338"/>
                    <a:pt x="198" y="396"/>
                    <a:pt x="291" y="443"/>
                  </a:cubicBezTo>
                  <a:cubicBezTo>
                    <a:pt x="337" y="489"/>
                    <a:pt x="442" y="536"/>
                    <a:pt x="489" y="582"/>
                  </a:cubicBezTo>
                  <a:cubicBezTo>
                    <a:pt x="628" y="733"/>
                    <a:pt x="733" y="826"/>
                    <a:pt x="872" y="873"/>
                  </a:cubicBezTo>
                  <a:cubicBezTo>
                    <a:pt x="1698" y="1408"/>
                    <a:pt x="2571" y="1989"/>
                    <a:pt x="3443" y="2525"/>
                  </a:cubicBezTo>
                  <a:cubicBezTo>
                    <a:pt x="4606" y="3199"/>
                    <a:pt x="5723" y="3932"/>
                    <a:pt x="6886" y="4653"/>
                  </a:cubicBezTo>
                  <a:cubicBezTo>
                    <a:pt x="7130" y="4851"/>
                    <a:pt x="7421" y="5049"/>
                    <a:pt x="7665" y="5235"/>
                  </a:cubicBezTo>
                  <a:cubicBezTo>
                    <a:pt x="7758" y="5281"/>
                    <a:pt x="7898" y="5386"/>
                    <a:pt x="8002" y="5479"/>
                  </a:cubicBezTo>
                  <a:cubicBezTo>
                    <a:pt x="8049" y="5525"/>
                    <a:pt x="8096" y="5525"/>
                    <a:pt x="8142" y="5572"/>
                  </a:cubicBezTo>
                  <a:cubicBezTo>
                    <a:pt x="8247" y="5677"/>
                    <a:pt x="8340" y="5723"/>
                    <a:pt x="8433" y="5770"/>
                  </a:cubicBezTo>
                  <a:lnTo>
                    <a:pt x="8631" y="5770"/>
                  </a:lnTo>
                  <a:lnTo>
                    <a:pt x="8631" y="5525"/>
                  </a:lnTo>
                  <a:cubicBezTo>
                    <a:pt x="8584" y="5525"/>
                    <a:pt x="8584" y="5479"/>
                    <a:pt x="8538" y="5479"/>
                  </a:cubicBezTo>
                  <a:cubicBezTo>
                    <a:pt x="8538" y="5432"/>
                    <a:pt x="8538" y="5432"/>
                    <a:pt x="8479" y="5432"/>
                  </a:cubicBezTo>
                  <a:cubicBezTo>
                    <a:pt x="7805" y="4804"/>
                    <a:pt x="6979" y="4269"/>
                    <a:pt x="6153" y="3781"/>
                  </a:cubicBezTo>
                  <a:cubicBezTo>
                    <a:pt x="5862" y="3641"/>
                    <a:pt x="5571" y="3443"/>
                    <a:pt x="5281" y="3246"/>
                  </a:cubicBezTo>
                  <a:cubicBezTo>
                    <a:pt x="4025" y="2478"/>
                    <a:pt x="2768" y="1652"/>
                    <a:pt x="1559" y="873"/>
                  </a:cubicBezTo>
                  <a:lnTo>
                    <a:pt x="442" y="198"/>
                  </a:lnTo>
                  <a:cubicBezTo>
                    <a:pt x="291" y="152"/>
                    <a:pt x="198" y="47"/>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7"/>
            <p:cNvSpPr/>
            <p:nvPr/>
          </p:nvSpPr>
          <p:spPr>
            <a:xfrm>
              <a:off x="2639425" y="3210925"/>
              <a:ext cx="11075" cy="24150"/>
            </a:xfrm>
            <a:custGeom>
              <a:avLst/>
              <a:gdLst/>
              <a:ahLst/>
              <a:cxnLst/>
              <a:rect l="l" t="t" r="r" b="b"/>
              <a:pathLst>
                <a:path w="443" h="966" extrusionOk="0">
                  <a:moveTo>
                    <a:pt x="396" y="0"/>
                  </a:moveTo>
                  <a:cubicBezTo>
                    <a:pt x="291" y="0"/>
                    <a:pt x="245" y="47"/>
                    <a:pt x="198" y="152"/>
                  </a:cubicBezTo>
                  <a:lnTo>
                    <a:pt x="198" y="198"/>
                  </a:lnTo>
                  <a:cubicBezTo>
                    <a:pt x="152" y="338"/>
                    <a:pt x="105" y="489"/>
                    <a:pt x="59" y="675"/>
                  </a:cubicBezTo>
                  <a:cubicBezTo>
                    <a:pt x="1" y="733"/>
                    <a:pt x="1" y="780"/>
                    <a:pt x="1" y="826"/>
                  </a:cubicBezTo>
                  <a:cubicBezTo>
                    <a:pt x="1" y="873"/>
                    <a:pt x="1" y="919"/>
                    <a:pt x="59" y="966"/>
                  </a:cubicBezTo>
                  <a:cubicBezTo>
                    <a:pt x="59" y="919"/>
                    <a:pt x="105" y="919"/>
                    <a:pt x="105" y="919"/>
                  </a:cubicBezTo>
                  <a:cubicBezTo>
                    <a:pt x="152" y="780"/>
                    <a:pt x="245" y="675"/>
                    <a:pt x="291" y="582"/>
                  </a:cubicBezTo>
                  <a:cubicBezTo>
                    <a:pt x="350" y="442"/>
                    <a:pt x="396" y="338"/>
                    <a:pt x="443" y="245"/>
                  </a:cubicBezTo>
                  <a:lnTo>
                    <a:pt x="443" y="47"/>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7"/>
            <p:cNvSpPr/>
            <p:nvPr/>
          </p:nvSpPr>
          <p:spPr>
            <a:xfrm>
              <a:off x="2635925" y="2608700"/>
              <a:ext cx="13425" cy="34050"/>
            </a:xfrm>
            <a:custGeom>
              <a:avLst/>
              <a:gdLst/>
              <a:ahLst/>
              <a:cxnLst/>
              <a:rect l="l" t="t" r="r" b="b"/>
              <a:pathLst>
                <a:path w="537" h="1362" extrusionOk="0">
                  <a:moveTo>
                    <a:pt x="536" y="1"/>
                  </a:moveTo>
                  <a:cubicBezTo>
                    <a:pt x="338" y="152"/>
                    <a:pt x="199" y="338"/>
                    <a:pt x="94" y="582"/>
                  </a:cubicBezTo>
                  <a:cubicBezTo>
                    <a:pt x="1" y="827"/>
                    <a:pt x="1" y="1071"/>
                    <a:pt x="48" y="1164"/>
                  </a:cubicBezTo>
                  <a:lnTo>
                    <a:pt x="48" y="1211"/>
                  </a:lnTo>
                  <a:lnTo>
                    <a:pt x="94" y="1269"/>
                  </a:lnTo>
                  <a:lnTo>
                    <a:pt x="94" y="1315"/>
                  </a:lnTo>
                  <a:cubicBezTo>
                    <a:pt x="141" y="1315"/>
                    <a:pt x="245" y="1362"/>
                    <a:pt x="292" y="1362"/>
                  </a:cubicBezTo>
                  <a:cubicBezTo>
                    <a:pt x="338" y="1362"/>
                    <a:pt x="385" y="1269"/>
                    <a:pt x="385" y="1211"/>
                  </a:cubicBezTo>
                  <a:cubicBezTo>
                    <a:pt x="385" y="1024"/>
                    <a:pt x="431" y="873"/>
                    <a:pt x="431" y="687"/>
                  </a:cubicBezTo>
                  <a:cubicBezTo>
                    <a:pt x="431" y="629"/>
                    <a:pt x="431" y="536"/>
                    <a:pt x="490" y="489"/>
                  </a:cubicBezTo>
                  <a:lnTo>
                    <a:pt x="490" y="396"/>
                  </a:lnTo>
                  <a:cubicBezTo>
                    <a:pt x="490" y="292"/>
                    <a:pt x="490" y="152"/>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7"/>
            <p:cNvSpPr/>
            <p:nvPr/>
          </p:nvSpPr>
          <p:spPr>
            <a:xfrm>
              <a:off x="2603075" y="2687500"/>
              <a:ext cx="26775" cy="12725"/>
            </a:xfrm>
            <a:custGeom>
              <a:avLst/>
              <a:gdLst/>
              <a:ahLst/>
              <a:cxnLst/>
              <a:rect l="l" t="t" r="r" b="b"/>
              <a:pathLst>
                <a:path w="1071" h="509" extrusionOk="0">
                  <a:moveTo>
                    <a:pt x="198" y="1"/>
                  </a:moveTo>
                  <a:lnTo>
                    <a:pt x="1" y="292"/>
                  </a:lnTo>
                  <a:cubicBezTo>
                    <a:pt x="256" y="433"/>
                    <a:pt x="461" y="508"/>
                    <a:pt x="654" y="508"/>
                  </a:cubicBezTo>
                  <a:cubicBezTo>
                    <a:pt x="795" y="508"/>
                    <a:pt x="928" y="468"/>
                    <a:pt x="1071" y="385"/>
                  </a:cubicBezTo>
                  <a:cubicBezTo>
                    <a:pt x="873" y="94"/>
                    <a:pt x="582"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7"/>
            <p:cNvSpPr/>
            <p:nvPr/>
          </p:nvSpPr>
          <p:spPr>
            <a:xfrm>
              <a:off x="2603075" y="2687500"/>
              <a:ext cx="4975" cy="7300"/>
            </a:xfrm>
            <a:custGeom>
              <a:avLst/>
              <a:gdLst/>
              <a:ahLst/>
              <a:cxnLst/>
              <a:rect l="l" t="t" r="r" b="b"/>
              <a:pathLst>
                <a:path w="199" h="292" extrusionOk="0">
                  <a:moveTo>
                    <a:pt x="1" y="292"/>
                  </a:moveTo>
                  <a:lnTo>
                    <a:pt x="198" y="1"/>
                  </a:lnTo>
                  <a:lnTo>
                    <a:pt x="1" y="2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7"/>
            <p:cNvSpPr/>
            <p:nvPr/>
          </p:nvSpPr>
          <p:spPr>
            <a:xfrm>
              <a:off x="2600750" y="26947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7"/>
            <p:cNvSpPr/>
            <p:nvPr/>
          </p:nvSpPr>
          <p:spPr>
            <a:xfrm>
              <a:off x="2533000" y="3169625"/>
              <a:ext cx="82325" cy="184400"/>
            </a:xfrm>
            <a:custGeom>
              <a:avLst/>
              <a:gdLst/>
              <a:ahLst/>
              <a:cxnLst/>
              <a:rect l="l" t="t" r="r" b="b"/>
              <a:pathLst>
                <a:path w="3293" h="7376" extrusionOk="0">
                  <a:moveTo>
                    <a:pt x="3292" y="1"/>
                  </a:moveTo>
                  <a:cubicBezTo>
                    <a:pt x="3292" y="59"/>
                    <a:pt x="3246" y="59"/>
                    <a:pt x="3246" y="59"/>
                  </a:cubicBezTo>
                  <a:cubicBezTo>
                    <a:pt x="3199" y="152"/>
                    <a:pt x="3094" y="199"/>
                    <a:pt x="3094" y="292"/>
                  </a:cubicBezTo>
                  <a:cubicBezTo>
                    <a:pt x="3048" y="396"/>
                    <a:pt x="3001" y="489"/>
                    <a:pt x="2955" y="536"/>
                  </a:cubicBezTo>
                  <a:cubicBezTo>
                    <a:pt x="2757" y="873"/>
                    <a:pt x="2571" y="1269"/>
                    <a:pt x="2466" y="1606"/>
                  </a:cubicBezTo>
                  <a:cubicBezTo>
                    <a:pt x="2176" y="2478"/>
                    <a:pt x="1792" y="3304"/>
                    <a:pt x="1408" y="4130"/>
                  </a:cubicBezTo>
                  <a:cubicBezTo>
                    <a:pt x="1210" y="4514"/>
                    <a:pt x="1012" y="4851"/>
                    <a:pt x="873" y="5235"/>
                  </a:cubicBezTo>
                  <a:cubicBezTo>
                    <a:pt x="582" y="5875"/>
                    <a:pt x="291" y="6549"/>
                    <a:pt x="47" y="7177"/>
                  </a:cubicBezTo>
                  <a:lnTo>
                    <a:pt x="47" y="7270"/>
                  </a:lnTo>
                  <a:cubicBezTo>
                    <a:pt x="0" y="7270"/>
                    <a:pt x="47" y="7329"/>
                    <a:pt x="47" y="7375"/>
                  </a:cubicBezTo>
                  <a:cubicBezTo>
                    <a:pt x="94" y="7375"/>
                    <a:pt x="140" y="7329"/>
                    <a:pt x="140" y="7329"/>
                  </a:cubicBezTo>
                  <a:cubicBezTo>
                    <a:pt x="291" y="7131"/>
                    <a:pt x="384" y="6980"/>
                    <a:pt x="477" y="6794"/>
                  </a:cubicBezTo>
                  <a:cubicBezTo>
                    <a:pt x="966" y="5677"/>
                    <a:pt x="1350" y="4851"/>
                    <a:pt x="1699" y="4072"/>
                  </a:cubicBezTo>
                  <a:cubicBezTo>
                    <a:pt x="2176" y="2967"/>
                    <a:pt x="2664" y="1804"/>
                    <a:pt x="3199" y="443"/>
                  </a:cubicBezTo>
                  <a:cubicBezTo>
                    <a:pt x="3246" y="350"/>
                    <a:pt x="3246" y="199"/>
                    <a:pt x="3292" y="105"/>
                  </a:cubicBezTo>
                  <a:lnTo>
                    <a:pt x="3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7"/>
            <p:cNvSpPr/>
            <p:nvPr/>
          </p:nvSpPr>
          <p:spPr>
            <a:xfrm>
              <a:off x="2563250" y="3099550"/>
              <a:ext cx="30250" cy="67775"/>
            </a:xfrm>
            <a:custGeom>
              <a:avLst/>
              <a:gdLst/>
              <a:ahLst/>
              <a:cxnLst/>
              <a:rect l="l" t="t" r="r" b="b"/>
              <a:pathLst>
                <a:path w="1210" h="2711" extrusionOk="0">
                  <a:moveTo>
                    <a:pt x="1163" y="1"/>
                  </a:moveTo>
                  <a:cubicBezTo>
                    <a:pt x="1117" y="47"/>
                    <a:pt x="1070" y="47"/>
                    <a:pt x="1070" y="94"/>
                  </a:cubicBezTo>
                  <a:cubicBezTo>
                    <a:pt x="779" y="768"/>
                    <a:pt x="430" y="1455"/>
                    <a:pt x="140" y="2176"/>
                  </a:cubicBezTo>
                  <a:cubicBezTo>
                    <a:pt x="47" y="2327"/>
                    <a:pt x="47" y="2466"/>
                    <a:pt x="0" y="2618"/>
                  </a:cubicBezTo>
                  <a:lnTo>
                    <a:pt x="0" y="2711"/>
                  </a:lnTo>
                  <a:cubicBezTo>
                    <a:pt x="0" y="2664"/>
                    <a:pt x="47" y="2618"/>
                    <a:pt x="47" y="2618"/>
                  </a:cubicBezTo>
                  <a:cubicBezTo>
                    <a:pt x="93" y="2513"/>
                    <a:pt x="198" y="2420"/>
                    <a:pt x="244" y="2327"/>
                  </a:cubicBezTo>
                  <a:cubicBezTo>
                    <a:pt x="384" y="2129"/>
                    <a:pt x="489" y="1931"/>
                    <a:pt x="582" y="1699"/>
                  </a:cubicBezTo>
                  <a:cubicBezTo>
                    <a:pt x="826" y="1210"/>
                    <a:pt x="1012" y="675"/>
                    <a:pt x="1210" y="140"/>
                  </a:cubicBezTo>
                  <a:cubicBezTo>
                    <a:pt x="1210" y="94"/>
                    <a:pt x="1210" y="47"/>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7"/>
            <p:cNvSpPr/>
            <p:nvPr/>
          </p:nvSpPr>
          <p:spPr>
            <a:xfrm>
              <a:off x="2262850" y="2117000"/>
              <a:ext cx="296625" cy="235200"/>
            </a:xfrm>
            <a:custGeom>
              <a:avLst/>
              <a:gdLst/>
              <a:ahLst/>
              <a:cxnLst/>
              <a:rect l="l" t="t" r="r" b="b"/>
              <a:pathLst>
                <a:path w="11865" h="9408" extrusionOk="0">
                  <a:moveTo>
                    <a:pt x="140" y="0"/>
                  </a:moveTo>
                  <a:lnTo>
                    <a:pt x="1" y="233"/>
                  </a:lnTo>
                  <a:cubicBezTo>
                    <a:pt x="1164" y="919"/>
                    <a:pt x="2327" y="1640"/>
                    <a:pt x="3432" y="2373"/>
                  </a:cubicBezTo>
                  <a:lnTo>
                    <a:pt x="3432" y="2420"/>
                  </a:lnTo>
                  <a:cubicBezTo>
                    <a:pt x="3537" y="2466"/>
                    <a:pt x="3583" y="2617"/>
                    <a:pt x="3583" y="2710"/>
                  </a:cubicBezTo>
                  <a:cubicBezTo>
                    <a:pt x="3537" y="2908"/>
                    <a:pt x="3490" y="3048"/>
                    <a:pt x="3432" y="3199"/>
                  </a:cubicBezTo>
                  <a:cubicBezTo>
                    <a:pt x="3386" y="3292"/>
                    <a:pt x="3386" y="3385"/>
                    <a:pt x="3339" y="3490"/>
                  </a:cubicBezTo>
                  <a:lnTo>
                    <a:pt x="3339" y="3536"/>
                  </a:lnTo>
                  <a:cubicBezTo>
                    <a:pt x="3293" y="3629"/>
                    <a:pt x="3246" y="3780"/>
                    <a:pt x="3246" y="3873"/>
                  </a:cubicBezTo>
                  <a:cubicBezTo>
                    <a:pt x="3246" y="3966"/>
                    <a:pt x="3339" y="4071"/>
                    <a:pt x="3339" y="4071"/>
                  </a:cubicBezTo>
                  <a:cubicBezTo>
                    <a:pt x="3386" y="4071"/>
                    <a:pt x="3490" y="4013"/>
                    <a:pt x="3537" y="3966"/>
                  </a:cubicBezTo>
                  <a:cubicBezTo>
                    <a:pt x="3583" y="3873"/>
                    <a:pt x="3676" y="3722"/>
                    <a:pt x="3723" y="3583"/>
                  </a:cubicBezTo>
                  <a:cubicBezTo>
                    <a:pt x="3781" y="3431"/>
                    <a:pt x="3828" y="3245"/>
                    <a:pt x="3874" y="3048"/>
                  </a:cubicBezTo>
                  <a:lnTo>
                    <a:pt x="3967" y="2757"/>
                  </a:lnTo>
                  <a:lnTo>
                    <a:pt x="4549" y="3141"/>
                  </a:lnTo>
                  <a:cubicBezTo>
                    <a:pt x="4793" y="3338"/>
                    <a:pt x="5037" y="3536"/>
                    <a:pt x="5328" y="3676"/>
                  </a:cubicBezTo>
                  <a:lnTo>
                    <a:pt x="5375" y="3722"/>
                  </a:lnTo>
                  <a:lnTo>
                    <a:pt x="5084" y="4502"/>
                  </a:lnTo>
                  <a:cubicBezTo>
                    <a:pt x="4840" y="5083"/>
                    <a:pt x="4595" y="5711"/>
                    <a:pt x="4363" y="6293"/>
                  </a:cubicBezTo>
                  <a:cubicBezTo>
                    <a:pt x="4304" y="6397"/>
                    <a:pt x="4258" y="6537"/>
                    <a:pt x="4258" y="6688"/>
                  </a:cubicBezTo>
                  <a:cubicBezTo>
                    <a:pt x="4258" y="6781"/>
                    <a:pt x="4363" y="6828"/>
                    <a:pt x="4363" y="6874"/>
                  </a:cubicBezTo>
                  <a:cubicBezTo>
                    <a:pt x="4409" y="6874"/>
                    <a:pt x="4456" y="6828"/>
                    <a:pt x="4502" y="6781"/>
                  </a:cubicBezTo>
                  <a:cubicBezTo>
                    <a:pt x="4595" y="6688"/>
                    <a:pt x="4653" y="6584"/>
                    <a:pt x="4700" y="6490"/>
                  </a:cubicBezTo>
                  <a:cubicBezTo>
                    <a:pt x="4944" y="5909"/>
                    <a:pt x="5130" y="5327"/>
                    <a:pt x="5375" y="4699"/>
                  </a:cubicBezTo>
                  <a:lnTo>
                    <a:pt x="5572" y="4211"/>
                  </a:lnTo>
                  <a:cubicBezTo>
                    <a:pt x="5572" y="4164"/>
                    <a:pt x="5572" y="4118"/>
                    <a:pt x="5619" y="4071"/>
                  </a:cubicBezTo>
                  <a:lnTo>
                    <a:pt x="5665" y="3920"/>
                  </a:lnTo>
                  <a:lnTo>
                    <a:pt x="5758" y="3966"/>
                  </a:lnTo>
                  <a:cubicBezTo>
                    <a:pt x="5910" y="4071"/>
                    <a:pt x="6049" y="4211"/>
                    <a:pt x="6247" y="4304"/>
                  </a:cubicBezTo>
                  <a:cubicBezTo>
                    <a:pt x="6584" y="4502"/>
                    <a:pt x="6875" y="4746"/>
                    <a:pt x="7212" y="4944"/>
                  </a:cubicBezTo>
                  <a:cubicBezTo>
                    <a:pt x="7457" y="5083"/>
                    <a:pt x="7457" y="5234"/>
                    <a:pt x="7364" y="5420"/>
                  </a:cubicBezTo>
                  <a:cubicBezTo>
                    <a:pt x="7270" y="5758"/>
                    <a:pt x="7119" y="6107"/>
                    <a:pt x="7026" y="6444"/>
                  </a:cubicBezTo>
                  <a:cubicBezTo>
                    <a:pt x="7026" y="6490"/>
                    <a:pt x="7073" y="6584"/>
                    <a:pt x="7073" y="6630"/>
                  </a:cubicBezTo>
                  <a:cubicBezTo>
                    <a:pt x="7073" y="6615"/>
                    <a:pt x="7073" y="6609"/>
                    <a:pt x="7074" y="6609"/>
                  </a:cubicBezTo>
                  <a:cubicBezTo>
                    <a:pt x="7078" y="6609"/>
                    <a:pt x="7088" y="6630"/>
                    <a:pt x="7119" y="6630"/>
                  </a:cubicBezTo>
                  <a:cubicBezTo>
                    <a:pt x="7166" y="6630"/>
                    <a:pt x="7270" y="6584"/>
                    <a:pt x="7270" y="6537"/>
                  </a:cubicBezTo>
                  <a:cubicBezTo>
                    <a:pt x="7410" y="6397"/>
                    <a:pt x="7503" y="6200"/>
                    <a:pt x="7654" y="6002"/>
                  </a:cubicBezTo>
                  <a:cubicBezTo>
                    <a:pt x="7701" y="5909"/>
                    <a:pt x="7701" y="5816"/>
                    <a:pt x="7747" y="5665"/>
                  </a:cubicBezTo>
                  <a:cubicBezTo>
                    <a:pt x="7794" y="5618"/>
                    <a:pt x="7794" y="5572"/>
                    <a:pt x="7794" y="5525"/>
                  </a:cubicBezTo>
                  <a:lnTo>
                    <a:pt x="7852" y="5374"/>
                  </a:lnTo>
                  <a:lnTo>
                    <a:pt x="7992" y="5467"/>
                  </a:lnTo>
                  <a:cubicBezTo>
                    <a:pt x="8282" y="5711"/>
                    <a:pt x="8620" y="5909"/>
                    <a:pt x="8957" y="6153"/>
                  </a:cubicBezTo>
                  <a:lnTo>
                    <a:pt x="9539" y="6584"/>
                  </a:lnTo>
                  <a:lnTo>
                    <a:pt x="9399" y="6828"/>
                  </a:lnTo>
                  <a:cubicBezTo>
                    <a:pt x="8864" y="7607"/>
                    <a:pt x="8573" y="8282"/>
                    <a:pt x="8329" y="9015"/>
                  </a:cubicBezTo>
                  <a:cubicBezTo>
                    <a:pt x="8282" y="9247"/>
                    <a:pt x="8282" y="9352"/>
                    <a:pt x="8375" y="9398"/>
                  </a:cubicBezTo>
                  <a:cubicBezTo>
                    <a:pt x="8396" y="9405"/>
                    <a:pt x="8415" y="9407"/>
                    <a:pt x="8433" y="9407"/>
                  </a:cubicBezTo>
                  <a:cubicBezTo>
                    <a:pt x="8552" y="9407"/>
                    <a:pt x="8634" y="9285"/>
                    <a:pt x="8724" y="9154"/>
                  </a:cubicBezTo>
                  <a:cubicBezTo>
                    <a:pt x="8817" y="8956"/>
                    <a:pt x="8911" y="8770"/>
                    <a:pt x="8957" y="8619"/>
                  </a:cubicBezTo>
                  <a:cubicBezTo>
                    <a:pt x="9015" y="8479"/>
                    <a:pt x="9062" y="8375"/>
                    <a:pt x="9108" y="8282"/>
                  </a:cubicBezTo>
                  <a:cubicBezTo>
                    <a:pt x="9353" y="7793"/>
                    <a:pt x="9539" y="7363"/>
                    <a:pt x="9783" y="6921"/>
                  </a:cubicBezTo>
                  <a:lnTo>
                    <a:pt x="9829" y="6781"/>
                  </a:lnTo>
                  <a:lnTo>
                    <a:pt x="9934" y="6874"/>
                  </a:lnTo>
                  <a:cubicBezTo>
                    <a:pt x="10516" y="7270"/>
                    <a:pt x="11097" y="7654"/>
                    <a:pt x="11679" y="8084"/>
                  </a:cubicBezTo>
                  <a:lnTo>
                    <a:pt x="11865" y="7793"/>
                  </a:lnTo>
                  <a:cubicBezTo>
                    <a:pt x="10516" y="6828"/>
                    <a:pt x="9201" y="5862"/>
                    <a:pt x="7852" y="4885"/>
                  </a:cubicBezTo>
                  <a:lnTo>
                    <a:pt x="7747" y="4885"/>
                  </a:lnTo>
                  <a:lnTo>
                    <a:pt x="7317" y="4699"/>
                  </a:lnTo>
                  <a:lnTo>
                    <a:pt x="7747" y="4699"/>
                  </a:lnTo>
                  <a:cubicBezTo>
                    <a:pt x="7945" y="4653"/>
                    <a:pt x="8143" y="4653"/>
                    <a:pt x="8282" y="4653"/>
                  </a:cubicBezTo>
                  <a:cubicBezTo>
                    <a:pt x="8666" y="4595"/>
                    <a:pt x="9062" y="4595"/>
                    <a:pt x="9399" y="4548"/>
                  </a:cubicBezTo>
                  <a:cubicBezTo>
                    <a:pt x="9492" y="4548"/>
                    <a:pt x="9597" y="4502"/>
                    <a:pt x="9690" y="4408"/>
                  </a:cubicBezTo>
                  <a:cubicBezTo>
                    <a:pt x="9597" y="4362"/>
                    <a:pt x="9492" y="4304"/>
                    <a:pt x="9446" y="4304"/>
                  </a:cubicBezTo>
                  <a:cubicBezTo>
                    <a:pt x="8911" y="4257"/>
                    <a:pt x="8329" y="4257"/>
                    <a:pt x="7654" y="4257"/>
                  </a:cubicBezTo>
                  <a:cubicBezTo>
                    <a:pt x="7608" y="4257"/>
                    <a:pt x="7561" y="4304"/>
                    <a:pt x="7503" y="4408"/>
                  </a:cubicBezTo>
                  <a:cubicBezTo>
                    <a:pt x="7457" y="4408"/>
                    <a:pt x="7410" y="4455"/>
                    <a:pt x="7364" y="4502"/>
                  </a:cubicBezTo>
                  <a:lnTo>
                    <a:pt x="7317" y="4502"/>
                  </a:lnTo>
                  <a:cubicBezTo>
                    <a:pt x="7270" y="4502"/>
                    <a:pt x="7270" y="4502"/>
                    <a:pt x="7119" y="4408"/>
                  </a:cubicBezTo>
                  <a:lnTo>
                    <a:pt x="5619" y="3431"/>
                  </a:lnTo>
                  <a:cubicBezTo>
                    <a:pt x="4304" y="2559"/>
                    <a:pt x="3002" y="1640"/>
                    <a:pt x="1641" y="768"/>
                  </a:cubicBezTo>
                  <a:lnTo>
                    <a:pt x="1548" y="721"/>
                  </a:lnTo>
                  <a:cubicBezTo>
                    <a:pt x="1106" y="431"/>
                    <a:pt x="629" y="14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7"/>
            <p:cNvSpPr/>
            <p:nvPr/>
          </p:nvSpPr>
          <p:spPr>
            <a:xfrm>
              <a:off x="2525725" y="3189125"/>
              <a:ext cx="27950" cy="58175"/>
            </a:xfrm>
            <a:custGeom>
              <a:avLst/>
              <a:gdLst/>
              <a:ahLst/>
              <a:cxnLst/>
              <a:rect l="l" t="t" r="r" b="b"/>
              <a:pathLst>
                <a:path w="1118" h="2327" extrusionOk="0">
                  <a:moveTo>
                    <a:pt x="1117" y="0"/>
                  </a:moveTo>
                  <a:cubicBezTo>
                    <a:pt x="1059" y="47"/>
                    <a:pt x="1013" y="93"/>
                    <a:pt x="966" y="93"/>
                  </a:cubicBezTo>
                  <a:cubicBezTo>
                    <a:pt x="675" y="733"/>
                    <a:pt x="431" y="1256"/>
                    <a:pt x="245" y="1698"/>
                  </a:cubicBezTo>
                  <a:cubicBezTo>
                    <a:pt x="140" y="1896"/>
                    <a:pt x="94" y="2082"/>
                    <a:pt x="1" y="2280"/>
                  </a:cubicBezTo>
                  <a:lnTo>
                    <a:pt x="1" y="2326"/>
                  </a:lnTo>
                  <a:cubicBezTo>
                    <a:pt x="385" y="1943"/>
                    <a:pt x="722" y="1407"/>
                    <a:pt x="966" y="733"/>
                  </a:cubicBezTo>
                  <a:cubicBezTo>
                    <a:pt x="1059" y="535"/>
                    <a:pt x="1117" y="291"/>
                    <a:pt x="1117" y="151"/>
                  </a:cubicBez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7"/>
            <p:cNvSpPr/>
            <p:nvPr/>
          </p:nvSpPr>
          <p:spPr>
            <a:xfrm>
              <a:off x="2517300" y="2961425"/>
              <a:ext cx="18050" cy="36375"/>
            </a:xfrm>
            <a:custGeom>
              <a:avLst/>
              <a:gdLst/>
              <a:ahLst/>
              <a:cxnLst/>
              <a:rect l="l" t="t" r="r" b="b"/>
              <a:pathLst>
                <a:path w="722" h="1455" extrusionOk="0">
                  <a:moveTo>
                    <a:pt x="477" y="1"/>
                  </a:moveTo>
                  <a:cubicBezTo>
                    <a:pt x="431" y="1"/>
                    <a:pt x="384" y="47"/>
                    <a:pt x="338" y="140"/>
                  </a:cubicBezTo>
                  <a:lnTo>
                    <a:pt x="338" y="187"/>
                  </a:lnTo>
                  <a:cubicBezTo>
                    <a:pt x="233" y="536"/>
                    <a:pt x="93" y="920"/>
                    <a:pt x="47" y="1257"/>
                  </a:cubicBezTo>
                  <a:cubicBezTo>
                    <a:pt x="0" y="1303"/>
                    <a:pt x="93" y="1455"/>
                    <a:pt x="140" y="1455"/>
                  </a:cubicBezTo>
                  <a:cubicBezTo>
                    <a:pt x="233" y="1455"/>
                    <a:pt x="338" y="1408"/>
                    <a:pt x="338" y="1350"/>
                  </a:cubicBezTo>
                  <a:cubicBezTo>
                    <a:pt x="431" y="1117"/>
                    <a:pt x="524" y="827"/>
                    <a:pt x="628" y="536"/>
                  </a:cubicBezTo>
                  <a:cubicBezTo>
                    <a:pt x="628" y="431"/>
                    <a:pt x="675" y="338"/>
                    <a:pt x="722" y="245"/>
                  </a:cubicBezTo>
                  <a:cubicBezTo>
                    <a:pt x="675" y="187"/>
                    <a:pt x="675" y="187"/>
                    <a:pt x="675" y="140"/>
                  </a:cubicBezTo>
                  <a:cubicBezTo>
                    <a:pt x="628" y="94"/>
                    <a:pt x="582"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7"/>
            <p:cNvSpPr/>
            <p:nvPr/>
          </p:nvSpPr>
          <p:spPr>
            <a:xfrm>
              <a:off x="2506250" y="2905600"/>
              <a:ext cx="20675" cy="69225"/>
            </a:xfrm>
            <a:custGeom>
              <a:avLst/>
              <a:gdLst/>
              <a:ahLst/>
              <a:cxnLst/>
              <a:rect l="l" t="t" r="r" b="b"/>
              <a:pathLst>
                <a:path w="827" h="2769" extrusionOk="0">
                  <a:moveTo>
                    <a:pt x="675" y="0"/>
                  </a:moveTo>
                  <a:cubicBezTo>
                    <a:pt x="628" y="0"/>
                    <a:pt x="582" y="94"/>
                    <a:pt x="535" y="291"/>
                  </a:cubicBezTo>
                  <a:cubicBezTo>
                    <a:pt x="384" y="919"/>
                    <a:pt x="198" y="1652"/>
                    <a:pt x="47" y="2373"/>
                  </a:cubicBezTo>
                  <a:cubicBezTo>
                    <a:pt x="0" y="2525"/>
                    <a:pt x="0" y="2618"/>
                    <a:pt x="0" y="2769"/>
                  </a:cubicBezTo>
                  <a:cubicBezTo>
                    <a:pt x="93" y="2525"/>
                    <a:pt x="245" y="2280"/>
                    <a:pt x="338" y="2036"/>
                  </a:cubicBezTo>
                  <a:cubicBezTo>
                    <a:pt x="582" y="1501"/>
                    <a:pt x="733" y="966"/>
                    <a:pt x="826" y="338"/>
                  </a:cubicBezTo>
                  <a:lnTo>
                    <a:pt x="826" y="291"/>
                  </a:lnTo>
                  <a:cubicBezTo>
                    <a:pt x="826" y="94"/>
                    <a:pt x="826" y="47"/>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7"/>
            <p:cNvSpPr/>
            <p:nvPr/>
          </p:nvSpPr>
          <p:spPr>
            <a:xfrm>
              <a:off x="2439650" y="3529625"/>
              <a:ext cx="65450" cy="19500"/>
            </a:xfrm>
            <a:custGeom>
              <a:avLst/>
              <a:gdLst/>
              <a:ahLst/>
              <a:cxnLst/>
              <a:rect l="l" t="t" r="r" b="b"/>
              <a:pathLst>
                <a:path w="2618" h="780" extrusionOk="0">
                  <a:moveTo>
                    <a:pt x="1" y="0"/>
                  </a:moveTo>
                  <a:lnTo>
                    <a:pt x="1" y="94"/>
                  </a:lnTo>
                  <a:lnTo>
                    <a:pt x="47" y="140"/>
                  </a:lnTo>
                  <a:cubicBezTo>
                    <a:pt x="140" y="245"/>
                    <a:pt x="245" y="384"/>
                    <a:pt x="338" y="431"/>
                  </a:cubicBezTo>
                  <a:cubicBezTo>
                    <a:pt x="780" y="675"/>
                    <a:pt x="1257" y="780"/>
                    <a:pt x="1699" y="780"/>
                  </a:cubicBezTo>
                  <a:cubicBezTo>
                    <a:pt x="1990" y="780"/>
                    <a:pt x="2281" y="722"/>
                    <a:pt x="2618" y="629"/>
                  </a:cubicBezTo>
                  <a:cubicBezTo>
                    <a:pt x="2525" y="629"/>
                    <a:pt x="2420" y="582"/>
                    <a:pt x="2327" y="582"/>
                  </a:cubicBezTo>
                  <a:cubicBezTo>
                    <a:pt x="2129" y="535"/>
                    <a:pt x="1943" y="535"/>
                    <a:pt x="1745" y="489"/>
                  </a:cubicBezTo>
                  <a:cubicBezTo>
                    <a:pt x="1164" y="431"/>
                    <a:pt x="582" y="338"/>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7"/>
            <p:cNvSpPr/>
            <p:nvPr/>
          </p:nvSpPr>
          <p:spPr>
            <a:xfrm>
              <a:off x="2484450" y="3006200"/>
              <a:ext cx="18325" cy="68950"/>
            </a:xfrm>
            <a:custGeom>
              <a:avLst/>
              <a:gdLst/>
              <a:ahLst/>
              <a:cxnLst/>
              <a:rect l="l" t="t" r="r" b="b"/>
              <a:pathLst>
                <a:path w="733" h="2758" extrusionOk="0">
                  <a:moveTo>
                    <a:pt x="628" y="1"/>
                  </a:moveTo>
                  <a:cubicBezTo>
                    <a:pt x="582" y="1"/>
                    <a:pt x="535" y="47"/>
                    <a:pt x="489" y="47"/>
                  </a:cubicBezTo>
                  <a:cubicBezTo>
                    <a:pt x="442" y="199"/>
                    <a:pt x="384" y="292"/>
                    <a:pt x="337" y="385"/>
                  </a:cubicBezTo>
                  <a:cubicBezTo>
                    <a:pt x="244" y="1118"/>
                    <a:pt x="151" y="1839"/>
                    <a:pt x="0" y="2525"/>
                  </a:cubicBezTo>
                  <a:lnTo>
                    <a:pt x="0" y="2758"/>
                  </a:lnTo>
                  <a:cubicBezTo>
                    <a:pt x="337" y="2130"/>
                    <a:pt x="535" y="1548"/>
                    <a:pt x="628" y="966"/>
                  </a:cubicBezTo>
                  <a:cubicBezTo>
                    <a:pt x="675" y="722"/>
                    <a:pt x="733" y="431"/>
                    <a:pt x="733" y="94"/>
                  </a:cubicBezTo>
                  <a:cubicBezTo>
                    <a:pt x="733" y="47"/>
                    <a:pt x="628"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7"/>
            <p:cNvSpPr/>
            <p:nvPr/>
          </p:nvSpPr>
          <p:spPr>
            <a:xfrm>
              <a:off x="2469900" y="3466525"/>
              <a:ext cx="27950" cy="29100"/>
            </a:xfrm>
            <a:custGeom>
              <a:avLst/>
              <a:gdLst/>
              <a:ahLst/>
              <a:cxnLst/>
              <a:rect l="l" t="t" r="r" b="b"/>
              <a:pathLst>
                <a:path w="1118" h="1164" extrusionOk="0">
                  <a:moveTo>
                    <a:pt x="675" y="0"/>
                  </a:moveTo>
                  <a:cubicBezTo>
                    <a:pt x="629" y="105"/>
                    <a:pt x="582" y="245"/>
                    <a:pt x="489" y="338"/>
                  </a:cubicBezTo>
                  <a:cubicBezTo>
                    <a:pt x="489" y="396"/>
                    <a:pt x="442" y="442"/>
                    <a:pt x="442" y="489"/>
                  </a:cubicBezTo>
                  <a:lnTo>
                    <a:pt x="384" y="535"/>
                  </a:lnTo>
                  <a:lnTo>
                    <a:pt x="338" y="535"/>
                  </a:lnTo>
                  <a:cubicBezTo>
                    <a:pt x="0" y="535"/>
                    <a:pt x="0" y="733"/>
                    <a:pt x="0" y="873"/>
                  </a:cubicBezTo>
                  <a:cubicBezTo>
                    <a:pt x="0" y="1024"/>
                    <a:pt x="93" y="1117"/>
                    <a:pt x="245" y="1164"/>
                  </a:cubicBezTo>
                  <a:lnTo>
                    <a:pt x="291" y="1164"/>
                  </a:lnTo>
                  <a:cubicBezTo>
                    <a:pt x="384" y="1164"/>
                    <a:pt x="535" y="1117"/>
                    <a:pt x="582" y="780"/>
                  </a:cubicBezTo>
                  <a:lnTo>
                    <a:pt x="629" y="687"/>
                  </a:lnTo>
                  <a:lnTo>
                    <a:pt x="675" y="687"/>
                  </a:lnTo>
                  <a:cubicBezTo>
                    <a:pt x="1071" y="687"/>
                    <a:pt x="1117" y="535"/>
                    <a:pt x="1117" y="396"/>
                  </a:cubicBezTo>
                  <a:cubicBezTo>
                    <a:pt x="1117" y="245"/>
                    <a:pt x="966" y="47"/>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7"/>
            <p:cNvSpPr/>
            <p:nvPr/>
          </p:nvSpPr>
          <p:spPr>
            <a:xfrm>
              <a:off x="2457675" y="3507825"/>
              <a:ext cx="30575" cy="9600"/>
            </a:xfrm>
            <a:custGeom>
              <a:avLst/>
              <a:gdLst/>
              <a:ahLst/>
              <a:cxnLst/>
              <a:rect l="l" t="t" r="r" b="b"/>
              <a:pathLst>
                <a:path w="1223" h="384" extrusionOk="0">
                  <a:moveTo>
                    <a:pt x="1" y="0"/>
                  </a:moveTo>
                  <a:cubicBezTo>
                    <a:pt x="292" y="140"/>
                    <a:pt x="873" y="337"/>
                    <a:pt x="1222" y="384"/>
                  </a:cubicBezTo>
                  <a:cubicBezTo>
                    <a:pt x="931" y="198"/>
                    <a:pt x="39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7"/>
            <p:cNvSpPr/>
            <p:nvPr/>
          </p:nvSpPr>
          <p:spPr>
            <a:xfrm>
              <a:off x="2459150" y="3450825"/>
              <a:ext cx="11925" cy="14550"/>
            </a:xfrm>
            <a:custGeom>
              <a:avLst/>
              <a:gdLst/>
              <a:ahLst/>
              <a:cxnLst/>
              <a:rect l="l" t="t" r="r" b="b"/>
              <a:pathLst>
                <a:path w="477" h="582" extrusionOk="0">
                  <a:moveTo>
                    <a:pt x="186" y="0"/>
                  </a:moveTo>
                  <a:cubicBezTo>
                    <a:pt x="93" y="0"/>
                    <a:pt x="0" y="152"/>
                    <a:pt x="0" y="291"/>
                  </a:cubicBezTo>
                  <a:cubicBezTo>
                    <a:pt x="0" y="442"/>
                    <a:pt x="93" y="582"/>
                    <a:pt x="233" y="582"/>
                  </a:cubicBezTo>
                  <a:cubicBezTo>
                    <a:pt x="384" y="582"/>
                    <a:pt x="477" y="489"/>
                    <a:pt x="477" y="338"/>
                  </a:cubicBezTo>
                  <a:cubicBezTo>
                    <a:pt x="477" y="198"/>
                    <a:pt x="291"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7"/>
            <p:cNvSpPr/>
            <p:nvPr/>
          </p:nvSpPr>
          <p:spPr>
            <a:xfrm>
              <a:off x="2214300" y="2096625"/>
              <a:ext cx="63125" cy="227425"/>
            </a:xfrm>
            <a:custGeom>
              <a:avLst/>
              <a:gdLst/>
              <a:ahLst/>
              <a:cxnLst/>
              <a:rect l="l" t="t" r="r" b="b"/>
              <a:pathLst>
                <a:path w="2525" h="9097" extrusionOk="0">
                  <a:moveTo>
                    <a:pt x="227" y="1"/>
                  </a:moveTo>
                  <a:cubicBezTo>
                    <a:pt x="166" y="1"/>
                    <a:pt x="117" y="13"/>
                    <a:pt x="93" y="36"/>
                  </a:cubicBezTo>
                  <a:cubicBezTo>
                    <a:pt x="47" y="82"/>
                    <a:pt x="0" y="175"/>
                    <a:pt x="47" y="327"/>
                  </a:cubicBezTo>
                  <a:lnTo>
                    <a:pt x="47" y="420"/>
                  </a:lnTo>
                  <a:lnTo>
                    <a:pt x="47" y="617"/>
                  </a:lnTo>
                  <a:cubicBezTo>
                    <a:pt x="198" y="1106"/>
                    <a:pt x="291" y="1583"/>
                    <a:pt x="431" y="2071"/>
                  </a:cubicBezTo>
                  <a:lnTo>
                    <a:pt x="582" y="2653"/>
                  </a:lnTo>
                  <a:lnTo>
                    <a:pt x="628" y="2653"/>
                  </a:lnTo>
                  <a:lnTo>
                    <a:pt x="582" y="2699"/>
                  </a:lnTo>
                  <a:cubicBezTo>
                    <a:pt x="582" y="2746"/>
                    <a:pt x="582" y="2793"/>
                    <a:pt x="628" y="2793"/>
                  </a:cubicBezTo>
                  <a:lnTo>
                    <a:pt x="628" y="2897"/>
                  </a:lnTo>
                  <a:lnTo>
                    <a:pt x="966" y="4060"/>
                  </a:lnTo>
                  <a:cubicBezTo>
                    <a:pt x="1257" y="5119"/>
                    <a:pt x="1501" y="6189"/>
                    <a:pt x="1792" y="7259"/>
                  </a:cubicBezTo>
                  <a:cubicBezTo>
                    <a:pt x="1943" y="7689"/>
                    <a:pt x="2036" y="8131"/>
                    <a:pt x="2129" y="8608"/>
                  </a:cubicBezTo>
                  <a:cubicBezTo>
                    <a:pt x="2175" y="8759"/>
                    <a:pt x="2234" y="8957"/>
                    <a:pt x="2280" y="9097"/>
                  </a:cubicBezTo>
                  <a:lnTo>
                    <a:pt x="2524" y="9097"/>
                  </a:lnTo>
                  <a:cubicBezTo>
                    <a:pt x="2466" y="8131"/>
                    <a:pt x="2234" y="7212"/>
                    <a:pt x="1989" y="6387"/>
                  </a:cubicBezTo>
                  <a:cubicBezTo>
                    <a:pt x="1699" y="5363"/>
                    <a:pt x="1454" y="4351"/>
                    <a:pt x="1164" y="3328"/>
                  </a:cubicBezTo>
                  <a:cubicBezTo>
                    <a:pt x="1070" y="2851"/>
                    <a:pt x="919" y="2316"/>
                    <a:pt x="780" y="1781"/>
                  </a:cubicBezTo>
                  <a:cubicBezTo>
                    <a:pt x="675" y="1490"/>
                    <a:pt x="582" y="1199"/>
                    <a:pt x="489" y="862"/>
                  </a:cubicBezTo>
                  <a:cubicBezTo>
                    <a:pt x="489" y="757"/>
                    <a:pt x="431" y="617"/>
                    <a:pt x="384" y="466"/>
                  </a:cubicBezTo>
                  <a:lnTo>
                    <a:pt x="338" y="420"/>
                  </a:lnTo>
                  <a:lnTo>
                    <a:pt x="489" y="129"/>
                  </a:lnTo>
                  <a:lnTo>
                    <a:pt x="535" y="36"/>
                  </a:lnTo>
                  <a:lnTo>
                    <a:pt x="431" y="36"/>
                  </a:lnTo>
                  <a:cubicBezTo>
                    <a:pt x="361" y="13"/>
                    <a:pt x="288" y="1"/>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7"/>
            <p:cNvSpPr/>
            <p:nvPr/>
          </p:nvSpPr>
          <p:spPr>
            <a:xfrm>
              <a:off x="2222725" y="2099825"/>
              <a:ext cx="3800" cy="8475"/>
            </a:xfrm>
            <a:custGeom>
              <a:avLst/>
              <a:gdLst/>
              <a:ahLst/>
              <a:cxnLst/>
              <a:rect l="l" t="t" r="r" b="b"/>
              <a:pathLst>
                <a:path w="152" h="339" extrusionOk="0">
                  <a:moveTo>
                    <a:pt x="152" y="1"/>
                  </a:moveTo>
                  <a:lnTo>
                    <a:pt x="1" y="292"/>
                  </a:lnTo>
                  <a:lnTo>
                    <a:pt x="47" y="338"/>
                  </a:lnTo>
                  <a:lnTo>
                    <a:pt x="47" y="292"/>
                  </a:lnTo>
                  <a:lnTo>
                    <a:pt x="47" y="245"/>
                  </a:lnTo>
                  <a:lnTo>
                    <a:pt x="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7"/>
            <p:cNvSpPr/>
            <p:nvPr/>
          </p:nvSpPr>
          <p:spPr>
            <a:xfrm>
              <a:off x="2685650" y="2288850"/>
              <a:ext cx="23000" cy="47425"/>
            </a:xfrm>
            <a:custGeom>
              <a:avLst/>
              <a:gdLst/>
              <a:ahLst/>
              <a:cxnLst/>
              <a:rect l="l" t="t" r="r" b="b"/>
              <a:pathLst>
                <a:path w="920" h="1897" extrusionOk="0">
                  <a:moveTo>
                    <a:pt x="187" y="0"/>
                  </a:moveTo>
                  <a:cubicBezTo>
                    <a:pt x="141" y="0"/>
                    <a:pt x="141" y="47"/>
                    <a:pt x="94" y="47"/>
                  </a:cubicBezTo>
                  <a:cubicBezTo>
                    <a:pt x="1" y="105"/>
                    <a:pt x="1" y="152"/>
                    <a:pt x="48" y="338"/>
                  </a:cubicBezTo>
                  <a:lnTo>
                    <a:pt x="94" y="535"/>
                  </a:lnTo>
                  <a:cubicBezTo>
                    <a:pt x="187" y="826"/>
                    <a:pt x="292" y="1163"/>
                    <a:pt x="385" y="1454"/>
                  </a:cubicBezTo>
                  <a:cubicBezTo>
                    <a:pt x="431" y="1605"/>
                    <a:pt x="536" y="1699"/>
                    <a:pt x="583" y="1792"/>
                  </a:cubicBezTo>
                  <a:cubicBezTo>
                    <a:pt x="629" y="1850"/>
                    <a:pt x="722" y="1896"/>
                    <a:pt x="769" y="1896"/>
                  </a:cubicBezTo>
                  <a:cubicBezTo>
                    <a:pt x="827" y="1896"/>
                    <a:pt x="827" y="1792"/>
                    <a:pt x="873" y="1745"/>
                  </a:cubicBezTo>
                  <a:lnTo>
                    <a:pt x="920" y="1699"/>
                  </a:lnTo>
                  <a:lnTo>
                    <a:pt x="920" y="1605"/>
                  </a:lnTo>
                  <a:lnTo>
                    <a:pt x="920" y="1501"/>
                  </a:lnTo>
                  <a:cubicBezTo>
                    <a:pt x="827" y="977"/>
                    <a:pt x="629" y="535"/>
                    <a:pt x="385" y="152"/>
                  </a:cubicBezTo>
                  <a:cubicBezTo>
                    <a:pt x="385" y="105"/>
                    <a:pt x="292"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7"/>
            <p:cNvSpPr/>
            <p:nvPr/>
          </p:nvSpPr>
          <p:spPr>
            <a:xfrm>
              <a:off x="2576625" y="2233300"/>
              <a:ext cx="52075" cy="16900"/>
            </a:xfrm>
            <a:custGeom>
              <a:avLst/>
              <a:gdLst/>
              <a:ahLst/>
              <a:cxnLst/>
              <a:rect l="l" t="t" r="r" b="b"/>
              <a:pathLst>
                <a:path w="2083" h="676" extrusionOk="0">
                  <a:moveTo>
                    <a:pt x="140" y="1"/>
                  </a:moveTo>
                  <a:cubicBezTo>
                    <a:pt x="93" y="1"/>
                    <a:pt x="47" y="47"/>
                    <a:pt x="0" y="94"/>
                  </a:cubicBezTo>
                  <a:cubicBezTo>
                    <a:pt x="0" y="140"/>
                    <a:pt x="47" y="233"/>
                    <a:pt x="47" y="233"/>
                  </a:cubicBezTo>
                  <a:cubicBezTo>
                    <a:pt x="244" y="338"/>
                    <a:pt x="431" y="431"/>
                    <a:pt x="628" y="478"/>
                  </a:cubicBezTo>
                  <a:cubicBezTo>
                    <a:pt x="873" y="582"/>
                    <a:pt x="1163" y="582"/>
                    <a:pt x="1408" y="629"/>
                  </a:cubicBezTo>
                  <a:cubicBezTo>
                    <a:pt x="1501" y="629"/>
                    <a:pt x="1547" y="675"/>
                    <a:pt x="1640" y="675"/>
                  </a:cubicBezTo>
                  <a:lnTo>
                    <a:pt x="1931" y="675"/>
                  </a:lnTo>
                  <a:cubicBezTo>
                    <a:pt x="2036" y="629"/>
                    <a:pt x="2036" y="629"/>
                    <a:pt x="2082" y="629"/>
                  </a:cubicBezTo>
                  <a:cubicBezTo>
                    <a:pt x="2036" y="582"/>
                    <a:pt x="2036" y="524"/>
                    <a:pt x="1989" y="524"/>
                  </a:cubicBezTo>
                  <a:lnTo>
                    <a:pt x="1989" y="478"/>
                  </a:lnTo>
                  <a:lnTo>
                    <a:pt x="1931" y="478"/>
                  </a:lnTo>
                  <a:lnTo>
                    <a:pt x="1884" y="431"/>
                  </a:lnTo>
                  <a:cubicBezTo>
                    <a:pt x="1408" y="140"/>
                    <a:pt x="919" y="94"/>
                    <a:pt x="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7"/>
            <p:cNvSpPr/>
            <p:nvPr/>
          </p:nvSpPr>
          <p:spPr>
            <a:xfrm>
              <a:off x="2592325" y="2521475"/>
              <a:ext cx="20675" cy="41325"/>
            </a:xfrm>
            <a:custGeom>
              <a:avLst/>
              <a:gdLst/>
              <a:ahLst/>
              <a:cxnLst/>
              <a:rect l="l" t="t" r="r" b="b"/>
              <a:pathLst>
                <a:path w="827" h="1653" extrusionOk="0">
                  <a:moveTo>
                    <a:pt x="628" y="0"/>
                  </a:moveTo>
                  <a:cubicBezTo>
                    <a:pt x="582" y="0"/>
                    <a:pt x="489" y="105"/>
                    <a:pt x="489" y="105"/>
                  </a:cubicBezTo>
                  <a:cubicBezTo>
                    <a:pt x="291" y="535"/>
                    <a:pt x="140" y="977"/>
                    <a:pt x="0" y="1501"/>
                  </a:cubicBezTo>
                  <a:lnTo>
                    <a:pt x="0" y="1652"/>
                  </a:lnTo>
                  <a:cubicBezTo>
                    <a:pt x="93" y="1652"/>
                    <a:pt x="140" y="1606"/>
                    <a:pt x="198" y="1606"/>
                  </a:cubicBezTo>
                  <a:cubicBezTo>
                    <a:pt x="245" y="1559"/>
                    <a:pt x="338" y="1501"/>
                    <a:pt x="384" y="1454"/>
                  </a:cubicBezTo>
                  <a:cubicBezTo>
                    <a:pt x="582" y="1164"/>
                    <a:pt x="721" y="826"/>
                    <a:pt x="826" y="396"/>
                  </a:cubicBezTo>
                  <a:lnTo>
                    <a:pt x="826" y="291"/>
                  </a:lnTo>
                  <a:lnTo>
                    <a:pt x="826" y="198"/>
                  </a:lnTo>
                  <a:cubicBezTo>
                    <a:pt x="780" y="152"/>
                    <a:pt x="675" y="47"/>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7"/>
            <p:cNvSpPr/>
            <p:nvPr/>
          </p:nvSpPr>
          <p:spPr>
            <a:xfrm>
              <a:off x="2512350" y="2599125"/>
              <a:ext cx="38700" cy="38675"/>
            </a:xfrm>
            <a:custGeom>
              <a:avLst/>
              <a:gdLst/>
              <a:ahLst/>
              <a:cxnLst/>
              <a:rect l="l" t="t" r="r" b="b"/>
              <a:pathLst>
                <a:path w="1548" h="1547" extrusionOk="0">
                  <a:moveTo>
                    <a:pt x="1408" y="0"/>
                  </a:moveTo>
                  <a:cubicBezTo>
                    <a:pt x="1362" y="0"/>
                    <a:pt x="1303" y="47"/>
                    <a:pt x="1210" y="93"/>
                  </a:cubicBezTo>
                  <a:cubicBezTo>
                    <a:pt x="1164" y="198"/>
                    <a:pt x="1071" y="291"/>
                    <a:pt x="966" y="337"/>
                  </a:cubicBezTo>
                  <a:cubicBezTo>
                    <a:pt x="826" y="535"/>
                    <a:pt x="629" y="675"/>
                    <a:pt x="489" y="872"/>
                  </a:cubicBezTo>
                  <a:cubicBezTo>
                    <a:pt x="338" y="1012"/>
                    <a:pt x="198" y="1210"/>
                    <a:pt x="94" y="1407"/>
                  </a:cubicBezTo>
                  <a:cubicBezTo>
                    <a:pt x="94" y="1454"/>
                    <a:pt x="47" y="1500"/>
                    <a:pt x="1" y="1547"/>
                  </a:cubicBezTo>
                  <a:cubicBezTo>
                    <a:pt x="629" y="1361"/>
                    <a:pt x="1117" y="1012"/>
                    <a:pt x="1501" y="384"/>
                  </a:cubicBezTo>
                  <a:cubicBezTo>
                    <a:pt x="1548" y="384"/>
                    <a:pt x="1548" y="337"/>
                    <a:pt x="1548" y="337"/>
                  </a:cubicBezTo>
                  <a:lnTo>
                    <a:pt x="1548" y="244"/>
                  </a:lnTo>
                  <a:cubicBezTo>
                    <a:pt x="1501" y="140"/>
                    <a:pt x="1501" y="47"/>
                    <a:pt x="1455" y="47"/>
                  </a:cubicBezTo>
                  <a:cubicBezTo>
                    <a:pt x="1455"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7"/>
            <p:cNvSpPr/>
            <p:nvPr/>
          </p:nvSpPr>
          <p:spPr>
            <a:xfrm>
              <a:off x="2457675" y="2658425"/>
              <a:ext cx="30575" cy="25625"/>
            </a:xfrm>
            <a:custGeom>
              <a:avLst/>
              <a:gdLst/>
              <a:ahLst/>
              <a:cxnLst/>
              <a:rect l="l" t="t" r="r" b="b"/>
              <a:pathLst>
                <a:path w="1223" h="1025" extrusionOk="0">
                  <a:moveTo>
                    <a:pt x="931" y="1"/>
                  </a:moveTo>
                  <a:cubicBezTo>
                    <a:pt x="873" y="1"/>
                    <a:pt x="780" y="1"/>
                    <a:pt x="734" y="47"/>
                  </a:cubicBezTo>
                  <a:cubicBezTo>
                    <a:pt x="396" y="245"/>
                    <a:pt x="152" y="536"/>
                    <a:pt x="1" y="1024"/>
                  </a:cubicBezTo>
                  <a:cubicBezTo>
                    <a:pt x="106" y="966"/>
                    <a:pt x="199" y="966"/>
                    <a:pt x="245" y="966"/>
                  </a:cubicBezTo>
                  <a:cubicBezTo>
                    <a:pt x="489" y="780"/>
                    <a:pt x="734" y="582"/>
                    <a:pt x="1024" y="385"/>
                  </a:cubicBezTo>
                  <a:cubicBezTo>
                    <a:pt x="1222" y="245"/>
                    <a:pt x="1118" y="152"/>
                    <a:pt x="1071" y="94"/>
                  </a:cubicBezTo>
                  <a:cubicBezTo>
                    <a:pt x="1024" y="1"/>
                    <a:pt x="978"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7"/>
            <p:cNvSpPr/>
            <p:nvPr/>
          </p:nvSpPr>
          <p:spPr>
            <a:xfrm>
              <a:off x="2134325" y="2236800"/>
              <a:ext cx="60525" cy="26775"/>
            </a:xfrm>
            <a:custGeom>
              <a:avLst/>
              <a:gdLst/>
              <a:ahLst/>
              <a:cxnLst/>
              <a:rect l="l" t="t" r="r" b="b"/>
              <a:pathLst>
                <a:path w="2421" h="1071" extrusionOk="0">
                  <a:moveTo>
                    <a:pt x="245" y="0"/>
                  </a:moveTo>
                  <a:cubicBezTo>
                    <a:pt x="198" y="0"/>
                    <a:pt x="140" y="47"/>
                    <a:pt x="94" y="93"/>
                  </a:cubicBezTo>
                  <a:cubicBezTo>
                    <a:pt x="47" y="152"/>
                    <a:pt x="1" y="291"/>
                    <a:pt x="245" y="384"/>
                  </a:cubicBezTo>
                  <a:cubicBezTo>
                    <a:pt x="582" y="582"/>
                    <a:pt x="1013" y="780"/>
                    <a:pt x="1455" y="966"/>
                  </a:cubicBezTo>
                  <a:cubicBezTo>
                    <a:pt x="1548" y="1024"/>
                    <a:pt x="1699" y="1070"/>
                    <a:pt x="1792" y="1070"/>
                  </a:cubicBezTo>
                  <a:lnTo>
                    <a:pt x="2083" y="1070"/>
                  </a:lnTo>
                  <a:cubicBezTo>
                    <a:pt x="2176" y="1070"/>
                    <a:pt x="2280" y="1070"/>
                    <a:pt x="2327" y="1024"/>
                  </a:cubicBezTo>
                  <a:lnTo>
                    <a:pt x="2420" y="1024"/>
                  </a:lnTo>
                  <a:cubicBezTo>
                    <a:pt x="2420" y="966"/>
                    <a:pt x="2374" y="966"/>
                    <a:pt x="2374" y="919"/>
                  </a:cubicBezTo>
                  <a:lnTo>
                    <a:pt x="2327" y="919"/>
                  </a:lnTo>
                  <a:lnTo>
                    <a:pt x="1885" y="628"/>
                  </a:lnTo>
                  <a:cubicBezTo>
                    <a:pt x="1408" y="442"/>
                    <a:pt x="920" y="245"/>
                    <a:pt x="385" y="47"/>
                  </a:cubicBezTo>
                  <a:cubicBezTo>
                    <a:pt x="338" y="0"/>
                    <a:pt x="292"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7"/>
            <p:cNvSpPr/>
            <p:nvPr/>
          </p:nvSpPr>
          <p:spPr>
            <a:xfrm>
              <a:off x="2039825" y="2166425"/>
              <a:ext cx="44800" cy="29100"/>
            </a:xfrm>
            <a:custGeom>
              <a:avLst/>
              <a:gdLst/>
              <a:ahLst/>
              <a:cxnLst/>
              <a:rect l="l" t="t" r="r" b="b"/>
              <a:pathLst>
                <a:path w="1792" h="1164" extrusionOk="0">
                  <a:moveTo>
                    <a:pt x="140" y="1"/>
                  </a:moveTo>
                  <a:cubicBezTo>
                    <a:pt x="94" y="1"/>
                    <a:pt x="94" y="59"/>
                    <a:pt x="47" y="59"/>
                  </a:cubicBezTo>
                  <a:cubicBezTo>
                    <a:pt x="1" y="105"/>
                    <a:pt x="1" y="152"/>
                    <a:pt x="1" y="198"/>
                  </a:cubicBezTo>
                  <a:cubicBezTo>
                    <a:pt x="1" y="291"/>
                    <a:pt x="47" y="396"/>
                    <a:pt x="94" y="443"/>
                  </a:cubicBezTo>
                  <a:cubicBezTo>
                    <a:pt x="582" y="931"/>
                    <a:pt x="1071" y="1164"/>
                    <a:pt x="1699" y="1164"/>
                  </a:cubicBezTo>
                  <a:lnTo>
                    <a:pt x="1792" y="1164"/>
                  </a:lnTo>
                  <a:lnTo>
                    <a:pt x="1745" y="1117"/>
                  </a:lnTo>
                  <a:cubicBezTo>
                    <a:pt x="1652" y="978"/>
                    <a:pt x="1547" y="873"/>
                    <a:pt x="1454" y="826"/>
                  </a:cubicBezTo>
                  <a:cubicBezTo>
                    <a:pt x="1117" y="536"/>
                    <a:pt x="722" y="349"/>
                    <a:pt x="338" y="105"/>
                  </a:cubicBezTo>
                  <a:lnTo>
                    <a:pt x="245" y="59"/>
                  </a:lnTo>
                  <a:cubicBezTo>
                    <a:pt x="198" y="59"/>
                    <a:pt x="140"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7"/>
            <p:cNvSpPr/>
            <p:nvPr/>
          </p:nvSpPr>
          <p:spPr>
            <a:xfrm>
              <a:off x="1945325" y="2078025"/>
              <a:ext cx="42475" cy="35200"/>
            </a:xfrm>
            <a:custGeom>
              <a:avLst/>
              <a:gdLst/>
              <a:ahLst/>
              <a:cxnLst/>
              <a:rect l="l" t="t" r="r" b="b"/>
              <a:pathLst>
                <a:path w="1699" h="1408" extrusionOk="0">
                  <a:moveTo>
                    <a:pt x="93" y="1"/>
                  </a:moveTo>
                  <a:cubicBezTo>
                    <a:pt x="47" y="1"/>
                    <a:pt x="0" y="105"/>
                    <a:pt x="0" y="198"/>
                  </a:cubicBezTo>
                  <a:cubicBezTo>
                    <a:pt x="0" y="338"/>
                    <a:pt x="140" y="489"/>
                    <a:pt x="291" y="629"/>
                  </a:cubicBezTo>
                  <a:lnTo>
                    <a:pt x="431" y="733"/>
                  </a:lnTo>
                  <a:cubicBezTo>
                    <a:pt x="780" y="919"/>
                    <a:pt x="1117" y="1117"/>
                    <a:pt x="1408" y="1315"/>
                  </a:cubicBezTo>
                  <a:cubicBezTo>
                    <a:pt x="1501" y="1361"/>
                    <a:pt x="1594" y="1408"/>
                    <a:pt x="1698" y="1408"/>
                  </a:cubicBezTo>
                  <a:cubicBezTo>
                    <a:pt x="1698" y="1315"/>
                    <a:pt x="1698" y="1210"/>
                    <a:pt x="1652" y="1117"/>
                  </a:cubicBezTo>
                  <a:cubicBezTo>
                    <a:pt x="1408" y="582"/>
                    <a:pt x="966" y="396"/>
                    <a:pt x="431" y="152"/>
                  </a:cubicBezTo>
                  <a:cubicBezTo>
                    <a:pt x="338" y="152"/>
                    <a:pt x="245" y="105"/>
                    <a:pt x="140" y="47"/>
                  </a:cubicBezTo>
                  <a:cubicBezTo>
                    <a:pt x="140" y="1"/>
                    <a:pt x="140"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7"/>
            <p:cNvSpPr/>
            <p:nvPr/>
          </p:nvSpPr>
          <p:spPr>
            <a:xfrm>
              <a:off x="1860400" y="2030925"/>
              <a:ext cx="46275" cy="25325"/>
            </a:xfrm>
            <a:custGeom>
              <a:avLst/>
              <a:gdLst/>
              <a:ahLst/>
              <a:cxnLst/>
              <a:rect l="l" t="t" r="r" b="b"/>
              <a:pathLst>
                <a:path w="1851" h="1013" extrusionOk="0">
                  <a:moveTo>
                    <a:pt x="199" y="0"/>
                  </a:moveTo>
                  <a:cubicBezTo>
                    <a:pt x="1" y="47"/>
                    <a:pt x="1" y="93"/>
                    <a:pt x="1" y="93"/>
                  </a:cubicBezTo>
                  <a:cubicBezTo>
                    <a:pt x="1" y="140"/>
                    <a:pt x="1" y="186"/>
                    <a:pt x="47" y="291"/>
                  </a:cubicBezTo>
                  <a:cubicBezTo>
                    <a:pt x="47" y="338"/>
                    <a:pt x="152" y="384"/>
                    <a:pt x="245" y="431"/>
                  </a:cubicBezTo>
                  <a:cubicBezTo>
                    <a:pt x="396" y="477"/>
                    <a:pt x="536" y="582"/>
                    <a:pt x="629" y="675"/>
                  </a:cubicBezTo>
                  <a:cubicBezTo>
                    <a:pt x="780" y="721"/>
                    <a:pt x="920" y="826"/>
                    <a:pt x="1071" y="873"/>
                  </a:cubicBezTo>
                  <a:cubicBezTo>
                    <a:pt x="1269" y="966"/>
                    <a:pt x="1408" y="1012"/>
                    <a:pt x="1501" y="1012"/>
                  </a:cubicBezTo>
                  <a:cubicBezTo>
                    <a:pt x="1653" y="1012"/>
                    <a:pt x="1746" y="1012"/>
                    <a:pt x="1850" y="919"/>
                  </a:cubicBezTo>
                  <a:lnTo>
                    <a:pt x="1792" y="873"/>
                  </a:lnTo>
                  <a:cubicBezTo>
                    <a:pt x="1699" y="768"/>
                    <a:pt x="1606" y="675"/>
                    <a:pt x="1501" y="582"/>
                  </a:cubicBezTo>
                  <a:cubicBezTo>
                    <a:pt x="1211" y="431"/>
                    <a:pt x="873" y="291"/>
                    <a:pt x="582" y="140"/>
                  </a:cubicBezTo>
                  <a:lnTo>
                    <a:pt x="292" y="47"/>
                  </a:lnTo>
                  <a:cubicBezTo>
                    <a:pt x="292" y="0"/>
                    <a:pt x="245"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7"/>
            <p:cNvSpPr/>
            <p:nvPr/>
          </p:nvSpPr>
          <p:spPr>
            <a:xfrm>
              <a:off x="1355325" y="2003000"/>
              <a:ext cx="52075" cy="14575"/>
            </a:xfrm>
            <a:custGeom>
              <a:avLst/>
              <a:gdLst/>
              <a:ahLst/>
              <a:cxnLst/>
              <a:rect l="l" t="t" r="r" b="b"/>
              <a:pathLst>
                <a:path w="2083" h="583" extrusionOk="0">
                  <a:moveTo>
                    <a:pt x="186" y="1"/>
                  </a:moveTo>
                  <a:cubicBezTo>
                    <a:pt x="47" y="1"/>
                    <a:pt x="0" y="47"/>
                    <a:pt x="0" y="140"/>
                  </a:cubicBezTo>
                  <a:cubicBezTo>
                    <a:pt x="0" y="198"/>
                    <a:pt x="0" y="291"/>
                    <a:pt x="186" y="338"/>
                  </a:cubicBezTo>
                  <a:lnTo>
                    <a:pt x="291" y="338"/>
                  </a:lnTo>
                  <a:lnTo>
                    <a:pt x="675" y="431"/>
                  </a:lnTo>
                  <a:cubicBezTo>
                    <a:pt x="1012" y="489"/>
                    <a:pt x="1349" y="536"/>
                    <a:pt x="1698" y="582"/>
                  </a:cubicBezTo>
                  <a:lnTo>
                    <a:pt x="1989" y="582"/>
                  </a:lnTo>
                  <a:cubicBezTo>
                    <a:pt x="2036" y="536"/>
                    <a:pt x="2082" y="536"/>
                    <a:pt x="2082" y="489"/>
                  </a:cubicBezTo>
                  <a:cubicBezTo>
                    <a:pt x="2082" y="489"/>
                    <a:pt x="2082" y="431"/>
                    <a:pt x="2036" y="431"/>
                  </a:cubicBezTo>
                  <a:cubicBezTo>
                    <a:pt x="1884" y="291"/>
                    <a:pt x="1745" y="245"/>
                    <a:pt x="1594" y="198"/>
                  </a:cubicBezTo>
                  <a:lnTo>
                    <a:pt x="721" y="47"/>
                  </a:lnTo>
                  <a:cubicBezTo>
                    <a:pt x="628" y="1"/>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7"/>
            <p:cNvSpPr/>
            <p:nvPr/>
          </p:nvSpPr>
          <p:spPr>
            <a:xfrm>
              <a:off x="1448650" y="2012600"/>
              <a:ext cx="53250" cy="9900"/>
            </a:xfrm>
            <a:custGeom>
              <a:avLst/>
              <a:gdLst/>
              <a:ahLst/>
              <a:cxnLst/>
              <a:rect l="l" t="t" r="r" b="b"/>
              <a:pathLst>
                <a:path w="2130" h="396" extrusionOk="0">
                  <a:moveTo>
                    <a:pt x="431" y="1"/>
                  </a:moveTo>
                  <a:lnTo>
                    <a:pt x="338" y="47"/>
                  </a:lnTo>
                  <a:lnTo>
                    <a:pt x="187" y="47"/>
                  </a:lnTo>
                  <a:cubicBezTo>
                    <a:pt x="47" y="47"/>
                    <a:pt x="1" y="105"/>
                    <a:pt x="1" y="198"/>
                  </a:cubicBezTo>
                  <a:cubicBezTo>
                    <a:pt x="1" y="291"/>
                    <a:pt x="47" y="338"/>
                    <a:pt x="233" y="396"/>
                  </a:cubicBezTo>
                  <a:lnTo>
                    <a:pt x="1745" y="396"/>
                  </a:lnTo>
                  <a:cubicBezTo>
                    <a:pt x="1839" y="396"/>
                    <a:pt x="1978" y="396"/>
                    <a:pt x="2036" y="338"/>
                  </a:cubicBezTo>
                  <a:cubicBezTo>
                    <a:pt x="2083" y="291"/>
                    <a:pt x="2129" y="291"/>
                    <a:pt x="2129" y="245"/>
                  </a:cubicBezTo>
                  <a:lnTo>
                    <a:pt x="2083" y="198"/>
                  </a:lnTo>
                  <a:cubicBezTo>
                    <a:pt x="1885" y="105"/>
                    <a:pt x="1745" y="47"/>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7"/>
            <p:cNvSpPr/>
            <p:nvPr/>
          </p:nvSpPr>
          <p:spPr>
            <a:xfrm>
              <a:off x="1537050" y="2016375"/>
              <a:ext cx="52075" cy="13400"/>
            </a:xfrm>
            <a:custGeom>
              <a:avLst/>
              <a:gdLst/>
              <a:ahLst/>
              <a:cxnLst/>
              <a:rect l="l" t="t" r="r" b="b"/>
              <a:pathLst>
                <a:path w="2083" h="536" extrusionOk="0">
                  <a:moveTo>
                    <a:pt x="1548" y="1"/>
                  </a:moveTo>
                  <a:cubicBezTo>
                    <a:pt x="1257" y="1"/>
                    <a:pt x="966" y="47"/>
                    <a:pt x="675" y="94"/>
                  </a:cubicBezTo>
                  <a:cubicBezTo>
                    <a:pt x="582" y="140"/>
                    <a:pt x="478" y="140"/>
                    <a:pt x="385" y="140"/>
                  </a:cubicBezTo>
                  <a:lnTo>
                    <a:pt x="338" y="187"/>
                  </a:lnTo>
                  <a:lnTo>
                    <a:pt x="245" y="187"/>
                  </a:lnTo>
                  <a:lnTo>
                    <a:pt x="187" y="245"/>
                  </a:lnTo>
                  <a:cubicBezTo>
                    <a:pt x="1" y="292"/>
                    <a:pt x="1" y="338"/>
                    <a:pt x="1" y="385"/>
                  </a:cubicBezTo>
                  <a:cubicBezTo>
                    <a:pt x="47" y="478"/>
                    <a:pt x="94" y="536"/>
                    <a:pt x="292" y="536"/>
                  </a:cubicBezTo>
                  <a:lnTo>
                    <a:pt x="385" y="536"/>
                  </a:lnTo>
                  <a:lnTo>
                    <a:pt x="768" y="478"/>
                  </a:lnTo>
                  <a:cubicBezTo>
                    <a:pt x="1117" y="431"/>
                    <a:pt x="1455" y="385"/>
                    <a:pt x="1792" y="338"/>
                  </a:cubicBezTo>
                  <a:cubicBezTo>
                    <a:pt x="1838" y="338"/>
                    <a:pt x="1990" y="292"/>
                    <a:pt x="2036" y="245"/>
                  </a:cubicBezTo>
                  <a:cubicBezTo>
                    <a:pt x="2083" y="187"/>
                    <a:pt x="2083" y="140"/>
                    <a:pt x="2083" y="140"/>
                  </a:cubicBezTo>
                  <a:cubicBezTo>
                    <a:pt x="2083" y="140"/>
                    <a:pt x="2083" y="94"/>
                    <a:pt x="2036" y="94"/>
                  </a:cubicBezTo>
                  <a:cubicBezTo>
                    <a:pt x="1838" y="1"/>
                    <a:pt x="1699"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7"/>
            <p:cNvSpPr/>
            <p:nvPr/>
          </p:nvSpPr>
          <p:spPr>
            <a:xfrm>
              <a:off x="1619350" y="2010975"/>
              <a:ext cx="53225" cy="13875"/>
            </a:xfrm>
            <a:custGeom>
              <a:avLst/>
              <a:gdLst/>
              <a:ahLst/>
              <a:cxnLst/>
              <a:rect l="l" t="t" r="r" b="b"/>
              <a:pathLst>
                <a:path w="2129" h="555" extrusionOk="0">
                  <a:moveTo>
                    <a:pt x="1668" y="1"/>
                  </a:moveTo>
                  <a:cubicBezTo>
                    <a:pt x="1628" y="1"/>
                    <a:pt x="1588" y="7"/>
                    <a:pt x="1547" y="19"/>
                  </a:cubicBezTo>
                  <a:cubicBezTo>
                    <a:pt x="1257" y="19"/>
                    <a:pt x="966" y="66"/>
                    <a:pt x="675" y="112"/>
                  </a:cubicBezTo>
                  <a:cubicBezTo>
                    <a:pt x="582" y="112"/>
                    <a:pt x="489" y="170"/>
                    <a:pt x="384" y="170"/>
                  </a:cubicBezTo>
                  <a:lnTo>
                    <a:pt x="338" y="217"/>
                  </a:lnTo>
                  <a:lnTo>
                    <a:pt x="198" y="217"/>
                  </a:lnTo>
                  <a:cubicBezTo>
                    <a:pt x="0" y="263"/>
                    <a:pt x="0" y="310"/>
                    <a:pt x="0" y="403"/>
                  </a:cubicBezTo>
                  <a:cubicBezTo>
                    <a:pt x="47" y="508"/>
                    <a:pt x="93" y="554"/>
                    <a:pt x="291" y="554"/>
                  </a:cubicBezTo>
                  <a:lnTo>
                    <a:pt x="384" y="554"/>
                  </a:lnTo>
                  <a:lnTo>
                    <a:pt x="780" y="508"/>
                  </a:lnTo>
                  <a:cubicBezTo>
                    <a:pt x="1117" y="461"/>
                    <a:pt x="1454" y="403"/>
                    <a:pt x="1792" y="356"/>
                  </a:cubicBezTo>
                  <a:cubicBezTo>
                    <a:pt x="1838" y="310"/>
                    <a:pt x="1989" y="310"/>
                    <a:pt x="2036" y="217"/>
                  </a:cubicBezTo>
                  <a:cubicBezTo>
                    <a:pt x="2082" y="217"/>
                    <a:pt x="2129" y="170"/>
                    <a:pt x="2082" y="170"/>
                  </a:cubicBezTo>
                  <a:cubicBezTo>
                    <a:pt x="2082" y="112"/>
                    <a:pt x="2082" y="112"/>
                    <a:pt x="2036" y="112"/>
                  </a:cubicBezTo>
                  <a:cubicBezTo>
                    <a:pt x="1891" y="44"/>
                    <a:pt x="1778" y="1"/>
                    <a:pt x="1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7"/>
            <p:cNvSpPr/>
            <p:nvPr/>
          </p:nvSpPr>
          <p:spPr>
            <a:xfrm>
              <a:off x="1703100" y="2004175"/>
              <a:ext cx="52075" cy="13400"/>
            </a:xfrm>
            <a:custGeom>
              <a:avLst/>
              <a:gdLst/>
              <a:ahLst/>
              <a:cxnLst/>
              <a:rect l="l" t="t" r="r" b="b"/>
              <a:pathLst>
                <a:path w="2083" h="536" extrusionOk="0">
                  <a:moveTo>
                    <a:pt x="1547" y="0"/>
                  </a:moveTo>
                  <a:cubicBezTo>
                    <a:pt x="1256" y="47"/>
                    <a:pt x="919" y="47"/>
                    <a:pt x="628" y="93"/>
                  </a:cubicBezTo>
                  <a:cubicBezTo>
                    <a:pt x="524" y="93"/>
                    <a:pt x="477" y="93"/>
                    <a:pt x="384" y="151"/>
                  </a:cubicBezTo>
                  <a:lnTo>
                    <a:pt x="291" y="151"/>
                  </a:lnTo>
                  <a:cubicBezTo>
                    <a:pt x="233" y="151"/>
                    <a:pt x="233" y="198"/>
                    <a:pt x="186" y="198"/>
                  </a:cubicBezTo>
                  <a:lnTo>
                    <a:pt x="140" y="198"/>
                  </a:lnTo>
                  <a:cubicBezTo>
                    <a:pt x="0" y="244"/>
                    <a:pt x="0" y="291"/>
                    <a:pt x="0" y="384"/>
                  </a:cubicBezTo>
                  <a:cubicBezTo>
                    <a:pt x="0" y="442"/>
                    <a:pt x="47" y="489"/>
                    <a:pt x="233" y="535"/>
                  </a:cubicBezTo>
                  <a:lnTo>
                    <a:pt x="338" y="535"/>
                  </a:lnTo>
                  <a:lnTo>
                    <a:pt x="721" y="489"/>
                  </a:lnTo>
                  <a:cubicBezTo>
                    <a:pt x="1059" y="442"/>
                    <a:pt x="1396" y="442"/>
                    <a:pt x="1745" y="384"/>
                  </a:cubicBezTo>
                  <a:cubicBezTo>
                    <a:pt x="1838" y="384"/>
                    <a:pt x="1931" y="338"/>
                    <a:pt x="2036" y="291"/>
                  </a:cubicBezTo>
                  <a:cubicBezTo>
                    <a:pt x="2082" y="244"/>
                    <a:pt x="2082" y="198"/>
                    <a:pt x="2082" y="198"/>
                  </a:cubicBezTo>
                  <a:cubicBezTo>
                    <a:pt x="2082" y="198"/>
                    <a:pt x="2082" y="151"/>
                    <a:pt x="2036" y="151"/>
                  </a:cubicBezTo>
                  <a:cubicBezTo>
                    <a:pt x="1838" y="47"/>
                    <a:pt x="1687"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7"/>
            <p:cNvSpPr/>
            <p:nvPr/>
          </p:nvSpPr>
          <p:spPr>
            <a:xfrm>
              <a:off x="1785375" y="2011425"/>
              <a:ext cx="52100" cy="13425"/>
            </a:xfrm>
            <a:custGeom>
              <a:avLst/>
              <a:gdLst/>
              <a:ahLst/>
              <a:cxnLst/>
              <a:rect l="l" t="t" r="r" b="b"/>
              <a:pathLst>
                <a:path w="2084" h="537" extrusionOk="0">
                  <a:moveTo>
                    <a:pt x="199" y="1"/>
                  </a:moveTo>
                  <a:cubicBezTo>
                    <a:pt x="48" y="1"/>
                    <a:pt x="48" y="48"/>
                    <a:pt x="1" y="152"/>
                  </a:cubicBezTo>
                  <a:cubicBezTo>
                    <a:pt x="1" y="245"/>
                    <a:pt x="48" y="292"/>
                    <a:pt x="245" y="338"/>
                  </a:cubicBezTo>
                  <a:lnTo>
                    <a:pt x="338" y="338"/>
                  </a:lnTo>
                  <a:lnTo>
                    <a:pt x="722" y="385"/>
                  </a:lnTo>
                  <a:lnTo>
                    <a:pt x="1746" y="536"/>
                  </a:lnTo>
                  <a:cubicBezTo>
                    <a:pt x="1839" y="536"/>
                    <a:pt x="1943" y="536"/>
                    <a:pt x="2036" y="490"/>
                  </a:cubicBezTo>
                  <a:cubicBezTo>
                    <a:pt x="2083" y="490"/>
                    <a:pt x="2083" y="443"/>
                    <a:pt x="2083" y="443"/>
                  </a:cubicBezTo>
                  <a:cubicBezTo>
                    <a:pt x="2083" y="385"/>
                    <a:pt x="2083" y="385"/>
                    <a:pt x="2036" y="338"/>
                  </a:cubicBezTo>
                  <a:cubicBezTo>
                    <a:pt x="1885" y="245"/>
                    <a:pt x="1746" y="152"/>
                    <a:pt x="1594" y="152"/>
                  </a:cubicBezTo>
                  <a:lnTo>
                    <a:pt x="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7"/>
            <p:cNvSpPr/>
            <p:nvPr/>
          </p:nvSpPr>
          <p:spPr>
            <a:xfrm>
              <a:off x="1263125" y="1984675"/>
              <a:ext cx="41325" cy="11075"/>
            </a:xfrm>
            <a:custGeom>
              <a:avLst/>
              <a:gdLst/>
              <a:ahLst/>
              <a:cxnLst/>
              <a:rect l="l" t="t" r="r" b="b"/>
              <a:pathLst>
                <a:path w="1653" h="443" extrusionOk="0">
                  <a:moveTo>
                    <a:pt x="245" y="1"/>
                  </a:moveTo>
                  <a:cubicBezTo>
                    <a:pt x="47" y="1"/>
                    <a:pt x="1" y="152"/>
                    <a:pt x="1" y="152"/>
                  </a:cubicBezTo>
                  <a:cubicBezTo>
                    <a:pt x="1" y="245"/>
                    <a:pt x="1" y="292"/>
                    <a:pt x="47" y="350"/>
                  </a:cubicBezTo>
                  <a:cubicBezTo>
                    <a:pt x="47" y="396"/>
                    <a:pt x="94" y="396"/>
                    <a:pt x="199" y="396"/>
                  </a:cubicBezTo>
                  <a:cubicBezTo>
                    <a:pt x="443" y="443"/>
                    <a:pt x="629" y="443"/>
                    <a:pt x="827" y="443"/>
                  </a:cubicBezTo>
                  <a:lnTo>
                    <a:pt x="1257" y="443"/>
                  </a:lnTo>
                  <a:cubicBezTo>
                    <a:pt x="1362" y="443"/>
                    <a:pt x="1455" y="350"/>
                    <a:pt x="1548" y="292"/>
                  </a:cubicBezTo>
                  <a:cubicBezTo>
                    <a:pt x="1606" y="292"/>
                    <a:pt x="1606" y="292"/>
                    <a:pt x="1653" y="245"/>
                  </a:cubicBezTo>
                  <a:lnTo>
                    <a:pt x="1548" y="245"/>
                  </a:lnTo>
                  <a:cubicBezTo>
                    <a:pt x="1455" y="152"/>
                    <a:pt x="1362" y="106"/>
                    <a:pt x="1257" y="106"/>
                  </a:cubicBezTo>
                  <a:cubicBezTo>
                    <a:pt x="966" y="59"/>
                    <a:pt x="62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7"/>
            <p:cNvSpPr/>
            <p:nvPr/>
          </p:nvSpPr>
          <p:spPr>
            <a:xfrm>
              <a:off x="1154100" y="1981200"/>
              <a:ext cx="48575" cy="13400"/>
            </a:xfrm>
            <a:custGeom>
              <a:avLst/>
              <a:gdLst/>
              <a:ahLst/>
              <a:cxnLst/>
              <a:rect l="l" t="t" r="r" b="b"/>
              <a:pathLst>
                <a:path w="1943" h="536" extrusionOk="0">
                  <a:moveTo>
                    <a:pt x="1163" y="0"/>
                  </a:moveTo>
                  <a:cubicBezTo>
                    <a:pt x="872" y="0"/>
                    <a:pt x="582" y="47"/>
                    <a:pt x="198" y="93"/>
                  </a:cubicBezTo>
                  <a:cubicBezTo>
                    <a:pt x="151" y="93"/>
                    <a:pt x="0" y="245"/>
                    <a:pt x="0" y="291"/>
                  </a:cubicBezTo>
                  <a:cubicBezTo>
                    <a:pt x="0" y="338"/>
                    <a:pt x="47" y="431"/>
                    <a:pt x="151" y="489"/>
                  </a:cubicBezTo>
                  <a:cubicBezTo>
                    <a:pt x="198" y="535"/>
                    <a:pt x="291" y="535"/>
                    <a:pt x="337" y="535"/>
                  </a:cubicBezTo>
                  <a:lnTo>
                    <a:pt x="489" y="535"/>
                  </a:lnTo>
                  <a:cubicBezTo>
                    <a:pt x="966" y="535"/>
                    <a:pt x="1407" y="384"/>
                    <a:pt x="1943" y="93"/>
                  </a:cubicBezTo>
                  <a:cubicBezTo>
                    <a:pt x="1698" y="47"/>
                    <a:pt x="1454" y="0"/>
                    <a:pt x="1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7"/>
            <p:cNvSpPr/>
            <p:nvPr/>
          </p:nvSpPr>
          <p:spPr>
            <a:xfrm>
              <a:off x="1066850" y="1996900"/>
              <a:ext cx="45975" cy="14550"/>
            </a:xfrm>
            <a:custGeom>
              <a:avLst/>
              <a:gdLst/>
              <a:ahLst/>
              <a:cxnLst/>
              <a:rect l="l" t="t" r="r" b="b"/>
              <a:pathLst>
                <a:path w="1839" h="582" extrusionOk="0">
                  <a:moveTo>
                    <a:pt x="1408" y="0"/>
                  </a:moveTo>
                  <a:cubicBezTo>
                    <a:pt x="966" y="0"/>
                    <a:pt x="536" y="47"/>
                    <a:pt x="152" y="245"/>
                  </a:cubicBezTo>
                  <a:cubicBezTo>
                    <a:pt x="94" y="245"/>
                    <a:pt x="1" y="384"/>
                    <a:pt x="47" y="442"/>
                  </a:cubicBezTo>
                  <a:cubicBezTo>
                    <a:pt x="47" y="535"/>
                    <a:pt x="152" y="582"/>
                    <a:pt x="245" y="582"/>
                  </a:cubicBezTo>
                  <a:lnTo>
                    <a:pt x="291" y="582"/>
                  </a:lnTo>
                  <a:lnTo>
                    <a:pt x="384" y="535"/>
                  </a:lnTo>
                  <a:cubicBezTo>
                    <a:pt x="675" y="489"/>
                    <a:pt x="1024" y="442"/>
                    <a:pt x="1315" y="338"/>
                  </a:cubicBezTo>
                  <a:cubicBezTo>
                    <a:pt x="1455" y="291"/>
                    <a:pt x="1606" y="198"/>
                    <a:pt x="1745" y="93"/>
                  </a:cubicBezTo>
                  <a:cubicBezTo>
                    <a:pt x="1792" y="47"/>
                    <a:pt x="1838" y="47"/>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7"/>
            <p:cNvSpPr/>
            <p:nvPr/>
          </p:nvSpPr>
          <p:spPr>
            <a:xfrm>
              <a:off x="1192775" y="2192025"/>
              <a:ext cx="65450" cy="83475"/>
            </a:xfrm>
            <a:custGeom>
              <a:avLst/>
              <a:gdLst/>
              <a:ahLst/>
              <a:cxnLst/>
              <a:rect l="l" t="t" r="r" b="b"/>
              <a:pathLst>
                <a:path w="2618" h="3339" extrusionOk="0">
                  <a:moveTo>
                    <a:pt x="977" y="0"/>
                  </a:moveTo>
                  <a:cubicBezTo>
                    <a:pt x="931" y="0"/>
                    <a:pt x="872" y="47"/>
                    <a:pt x="872" y="93"/>
                  </a:cubicBezTo>
                  <a:lnTo>
                    <a:pt x="872" y="244"/>
                  </a:lnTo>
                  <a:lnTo>
                    <a:pt x="872" y="291"/>
                  </a:lnTo>
                  <a:lnTo>
                    <a:pt x="872" y="1303"/>
                  </a:lnTo>
                  <a:lnTo>
                    <a:pt x="733" y="1210"/>
                  </a:lnTo>
                  <a:cubicBezTo>
                    <a:pt x="686" y="1210"/>
                    <a:pt x="640" y="1163"/>
                    <a:pt x="582" y="1117"/>
                  </a:cubicBezTo>
                  <a:cubicBezTo>
                    <a:pt x="489" y="1070"/>
                    <a:pt x="396" y="1012"/>
                    <a:pt x="291" y="965"/>
                  </a:cubicBezTo>
                  <a:cubicBezTo>
                    <a:pt x="244" y="965"/>
                    <a:pt x="151" y="965"/>
                    <a:pt x="105" y="1012"/>
                  </a:cubicBezTo>
                  <a:cubicBezTo>
                    <a:pt x="105" y="1012"/>
                    <a:pt x="151" y="1117"/>
                    <a:pt x="151" y="1163"/>
                  </a:cubicBezTo>
                  <a:cubicBezTo>
                    <a:pt x="198" y="1210"/>
                    <a:pt x="244" y="1256"/>
                    <a:pt x="291" y="1303"/>
                  </a:cubicBezTo>
                  <a:lnTo>
                    <a:pt x="349" y="1361"/>
                  </a:lnTo>
                  <a:cubicBezTo>
                    <a:pt x="396" y="1407"/>
                    <a:pt x="489" y="1454"/>
                    <a:pt x="535" y="1501"/>
                  </a:cubicBezTo>
                  <a:cubicBezTo>
                    <a:pt x="582" y="1547"/>
                    <a:pt x="640" y="1594"/>
                    <a:pt x="686" y="1652"/>
                  </a:cubicBezTo>
                  <a:lnTo>
                    <a:pt x="826" y="1745"/>
                  </a:lnTo>
                  <a:lnTo>
                    <a:pt x="686" y="1791"/>
                  </a:lnTo>
                  <a:cubicBezTo>
                    <a:pt x="582" y="1838"/>
                    <a:pt x="535" y="1838"/>
                    <a:pt x="489" y="1838"/>
                  </a:cubicBezTo>
                  <a:lnTo>
                    <a:pt x="58" y="1989"/>
                  </a:lnTo>
                  <a:cubicBezTo>
                    <a:pt x="58" y="2036"/>
                    <a:pt x="0" y="2082"/>
                    <a:pt x="0" y="2129"/>
                  </a:cubicBezTo>
                  <a:cubicBezTo>
                    <a:pt x="58" y="2175"/>
                    <a:pt x="105" y="2233"/>
                    <a:pt x="151" y="2233"/>
                  </a:cubicBezTo>
                  <a:lnTo>
                    <a:pt x="489" y="2233"/>
                  </a:lnTo>
                  <a:lnTo>
                    <a:pt x="640" y="2175"/>
                  </a:lnTo>
                  <a:lnTo>
                    <a:pt x="582" y="2326"/>
                  </a:lnTo>
                  <a:cubicBezTo>
                    <a:pt x="582" y="2419"/>
                    <a:pt x="535" y="2524"/>
                    <a:pt x="489" y="2571"/>
                  </a:cubicBezTo>
                  <a:cubicBezTo>
                    <a:pt x="442" y="2757"/>
                    <a:pt x="396" y="2954"/>
                    <a:pt x="349" y="3106"/>
                  </a:cubicBezTo>
                  <a:cubicBezTo>
                    <a:pt x="291" y="3152"/>
                    <a:pt x="349" y="3245"/>
                    <a:pt x="396" y="3292"/>
                  </a:cubicBezTo>
                  <a:cubicBezTo>
                    <a:pt x="442" y="3292"/>
                    <a:pt x="535" y="3245"/>
                    <a:pt x="535" y="3199"/>
                  </a:cubicBezTo>
                  <a:cubicBezTo>
                    <a:pt x="640" y="3152"/>
                    <a:pt x="686" y="3001"/>
                    <a:pt x="779" y="2908"/>
                  </a:cubicBezTo>
                  <a:cubicBezTo>
                    <a:pt x="779" y="2861"/>
                    <a:pt x="826" y="2815"/>
                    <a:pt x="872" y="2757"/>
                  </a:cubicBezTo>
                  <a:lnTo>
                    <a:pt x="977" y="2571"/>
                  </a:lnTo>
                  <a:lnTo>
                    <a:pt x="1024" y="2757"/>
                  </a:lnTo>
                  <a:cubicBezTo>
                    <a:pt x="1070" y="2815"/>
                    <a:pt x="1070" y="2861"/>
                    <a:pt x="1070" y="2908"/>
                  </a:cubicBezTo>
                  <a:cubicBezTo>
                    <a:pt x="1117" y="3001"/>
                    <a:pt x="1117" y="3106"/>
                    <a:pt x="1163" y="3152"/>
                  </a:cubicBezTo>
                  <a:cubicBezTo>
                    <a:pt x="1221" y="3338"/>
                    <a:pt x="1314" y="3338"/>
                    <a:pt x="1361" y="3338"/>
                  </a:cubicBezTo>
                  <a:lnTo>
                    <a:pt x="1407" y="3338"/>
                  </a:lnTo>
                  <a:cubicBezTo>
                    <a:pt x="1454" y="3338"/>
                    <a:pt x="1559" y="3292"/>
                    <a:pt x="1512" y="3106"/>
                  </a:cubicBezTo>
                  <a:cubicBezTo>
                    <a:pt x="1512" y="2908"/>
                    <a:pt x="1512" y="2757"/>
                    <a:pt x="1454" y="2571"/>
                  </a:cubicBezTo>
                  <a:lnTo>
                    <a:pt x="1407" y="2175"/>
                  </a:lnTo>
                  <a:lnTo>
                    <a:pt x="1407" y="2175"/>
                  </a:lnTo>
                  <a:lnTo>
                    <a:pt x="1559" y="2280"/>
                  </a:lnTo>
                  <a:cubicBezTo>
                    <a:pt x="1605" y="2280"/>
                    <a:pt x="1652" y="2326"/>
                    <a:pt x="1652" y="2326"/>
                  </a:cubicBezTo>
                  <a:cubicBezTo>
                    <a:pt x="1745" y="2373"/>
                    <a:pt x="1803" y="2373"/>
                    <a:pt x="1849" y="2419"/>
                  </a:cubicBezTo>
                  <a:lnTo>
                    <a:pt x="1896" y="2419"/>
                  </a:lnTo>
                  <a:cubicBezTo>
                    <a:pt x="1989" y="2466"/>
                    <a:pt x="2140" y="2524"/>
                    <a:pt x="2280" y="2524"/>
                  </a:cubicBezTo>
                  <a:cubicBezTo>
                    <a:pt x="2326" y="2524"/>
                    <a:pt x="2385" y="2466"/>
                    <a:pt x="2385" y="2466"/>
                  </a:cubicBezTo>
                  <a:cubicBezTo>
                    <a:pt x="2385" y="2466"/>
                    <a:pt x="2385" y="2373"/>
                    <a:pt x="2326" y="2326"/>
                  </a:cubicBezTo>
                  <a:cubicBezTo>
                    <a:pt x="2280" y="2280"/>
                    <a:pt x="2233" y="2233"/>
                    <a:pt x="2187" y="2175"/>
                  </a:cubicBezTo>
                  <a:cubicBezTo>
                    <a:pt x="2140" y="2175"/>
                    <a:pt x="2140" y="2129"/>
                    <a:pt x="2094" y="2129"/>
                  </a:cubicBezTo>
                  <a:lnTo>
                    <a:pt x="1943" y="1989"/>
                  </a:lnTo>
                  <a:lnTo>
                    <a:pt x="2280" y="1943"/>
                  </a:lnTo>
                  <a:cubicBezTo>
                    <a:pt x="2326" y="1884"/>
                    <a:pt x="2385" y="1884"/>
                    <a:pt x="2431" y="1884"/>
                  </a:cubicBezTo>
                  <a:cubicBezTo>
                    <a:pt x="2617" y="1838"/>
                    <a:pt x="2617" y="1745"/>
                    <a:pt x="2617" y="1698"/>
                  </a:cubicBezTo>
                  <a:cubicBezTo>
                    <a:pt x="2617" y="1652"/>
                    <a:pt x="2617" y="1547"/>
                    <a:pt x="2431" y="1547"/>
                  </a:cubicBezTo>
                  <a:lnTo>
                    <a:pt x="2385" y="1547"/>
                  </a:lnTo>
                  <a:cubicBezTo>
                    <a:pt x="2233" y="1547"/>
                    <a:pt x="2036" y="1594"/>
                    <a:pt x="1896" y="1594"/>
                  </a:cubicBezTo>
                  <a:lnTo>
                    <a:pt x="1407" y="1652"/>
                  </a:lnTo>
                  <a:lnTo>
                    <a:pt x="1407" y="1652"/>
                  </a:lnTo>
                  <a:lnTo>
                    <a:pt x="1698" y="1210"/>
                  </a:lnTo>
                  <a:cubicBezTo>
                    <a:pt x="1745" y="1070"/>
                    <a:pt x="1849" y="919"/>
                    <a:pt x="1943" y="779"/>
                  </a:cubicBezTo>
                  <a:cubicBezTo>
                    <a:pt x="1989" y="675"/>
                    <a:pt x="1989" y="628"/>
                    <a:pt x="1989" y="582"/>
                  </a:cubicBezTo>
                  <a:lnTo>
                    <a:pt x="1943" y="535"/>
                  </a:lnTo>
                  <a:cubicBezTo>
                    <a:pt x="1896" y="535"/>
                    <a:pt x="1803" y="582"/>
                    <a:pt x="1698" y="628"/>
                  </a:cubicBezTo>
                  <a:cubicBezTo>
                    <a:pt x="1652" y="675"/>
                    <a:pt x="1605" y="721"/>
                    <a:pt x="1512" y="826"/>
                  </a:cubicBezTo>
                  <a:cubicBezTo>
                    <a:pt x="1512" y="872"/>
                    <a:pt x="1454" y="919"/>
                    <a:pt x="1407" y="965"/>
                  </a:cubicBezTo>
                  <a:lnTo>
                    <a:pt x="1314" y="1117"/>
                  </a:lnTo>
                  <a:lnTo>
                    <a:pt x="1268" y="919"/>
                  </a:lnTo>
                  <a:cubicBezTo>
                    <a:pt x="1221" y="826"/>
                    <a:pt x="1221" y="721"/>
                    <a:pt x="1221" y="675"/>
                  </a:cubicBezTo>
                  <a:cubicBezTo>
                    <a:pt x="1163" y="430"/>
                    <a:pt x="1117" y="244"/>
                    <a:pt x="1070" y="47"/>
                  </a:cubicBezTo>
                  <a:cubicBezTo>
                    <a:pt x="1070" y="47"/>
                    <a:pt x="1024"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7"/>
            <p:cNvSpPr/>
            <p:nvPr/>
          </p:nvSpPr>
          <p:spPr>
            <a:xfrm>
              <a:off x="1178225" y="2105950"/>
              <a:ext cx="47425" cy="40150"/>
            </a:xfrm>
            <a:custGeom>
              <a:avLst/>
              <a:gdLst/>
              <a:ahLst/>
              <a:cxnLst/>
              <a:rect l="l" t="t" r="r" b="b"/>
              <a:pathLst>
                <a:path w="1897" h="1606" extrusionOk="0">
                  <a:moveTo>
                    <a:pt x="978" y="198"/>
                  </a:moveTo>
                  <a:lnTo>
                    <a:pt x="1024" y="291"/>
                  </a:lnTo>
                  <a:cubicBezTo>
                    <a:pt x="1117" y="384"/>
                    <a:pt x="1222" y="535"/>
                    <a:pt x="1315" y="628"/>
                  </a:cubicBezTo>
                  <a:cubicBezTo>
                    <a:pt x="1361" y="733"/>
                    <a:pt x="1408" y="826"/>
                    <a:pt x="1361" y="919"/>
                  </a:cubicBezTo>
                  <a:cubicBezTo>
                    <a:pt x="1315" y="1024"/>
                    <a:pt x="1268" y="1070"/>
                    <a:pt x="1164" y="1117"/>
                  </a:cubicBezTo>
                  <a:lnTo>
                    <a:pt x="1024" y="1117"/>
                  </a:lnTo>
                  <a:cubicBezTo>
                    <a:pt x="826" y="1117"/>
                    <a:pt x="582" y="1024"/>
                    <a:pt x="489" y="873"/>
                  </a:cubicBezTo>
                  <a:cubicBezTo>
                    <a:pt x="442" y="779"/>
                    <a:pt x="489" y="675"/>
                    <a:pt x="536" y="582"/>
                  </a:cubicBezTo>
                  <a:cubicBezTo>
                    <a:pt x="582" y="535"/>
                    <a:pt x="640" y="489"/>
                    <a:pt x="687" y="384"/>
                  </a:cubicBezTo>
                  <a:cubicBezTo>
                    <a:pt x="733" y="384"/>
                    <a:pt x="733" y="337"/>
                    <a:pt x="780" y="337"/>
                  </a:cubicBezTo>
                  <a:lnTo>
                    <a:pt x="780" y="291"/>
                  </a:lnTo>
                  <a:lnTo>
                    <a:pt x="978" y="198"/>
                  </a:lnTo>
                  <a:close/>
                  <a:moveTo>
                    <a:pt x="978" y="0"/>
                  </a:moveTo>
                  <a:cubicBezTo>
                    <a:pt x="536" y="0"/>
                    <a:pt x="245" y="198"/>
                    <a:pt x="59" y="582"/>
                  </a:cubicBezTo>
                  <a:cubicBezTo>
                    <a:pt x="1" y="675"/>
                    <a:pt x="1" y="873"/>
                    <a:pt x="105" y="1024"/>
                  </a:cubicBezTo>
                  <a:cubicBezTo>
                    <a:pt x="245" y="1454"/>
                    <a:pt x="687" y="1605"/>
                    <a:pt x="978" y="1605"/>
                  </a:cubicBezTo>
                  <a:cubicBezTo>
                    <a:pt x="1315" y="1605"/>
                    <a:pt x="1606" y="1454"/>
                    <a:pt x="1745" y="1210"/>
                  </a:cubicBezTo>
                  <a:cubicBezTo>
                    <a:pt x="1896" y="1024"/>
                    <a:pt x="1896" y="733"/>
                    <a:pt x="1745" y="489"/>
                  </a:cubicBezTo>
                  <a:cubicBezTo>
                    <a:pt x="1606" y="198"/>
                    <a:pt x="136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7"/>
            <p:cNvSpPr/>
            <p:nvPr/>
          </p:nvSpPr>
          <p:spPr>
            <a:xfrm>
              <a:off x="950550" y="2110875"/>
              <a:ext cx="224200" cy="204350"/>
            </a:xfrm>
            <a:custGeom>
              <a:avLst/>
              <a:gdLst/>
              <a:ahLst/>
              <a:cxnLst/>
              <a:rect l="l" t="t" r="r" b="b"/>
              <a:pathLst>
                <a:path w="8968" h="8174" extrusionOk="0">
                  <a:moveTo>
                    <a:pt x="5188" y="536"/>
                  </a:moveTo>
                  <a:lnTo>
                    <a:pt x="5281" y="1118"/>
                  </a:lnTo>
                  <a:cubicBezTo>
                    <a:pt x="5327" y="1594"/>
                    <a:pt x="5385" y="2036"/>
                    <a:pt x="5432" y="2513"/>
                  </a:cubicBezTo>
                  <a:cubicBezTo>
                    <a:pt x="5478" y="2758"/>
                    <a:pt x="5525" y="3002"/>
                    <a:pt x="5572" y="3200"/>
                  </a:cubicBezTo>
                  <a:cubicBezTo>
                    <a:pt x="5618" y="3339"/>
                    <a:pt x="5676" y="3339"/>
                    <a:pt x="5723" y="3339"/>
                  </a:cubicBezTo>
                  <a:cubicBezTo>
                    <a:pt x="5769" y="3339"/>
                    <a:pt x="5816" y="3339"/>
                    <a:pt x="5862" y="3293"/>
                  </a:cubicBezTo>
                  <a:cubicBezTo>
                    <a:pt x="5909" y="3293"/>
                    <a:pt x="5967" y="3246"/>
                    <a:pt x="6014" y="3246"/>
                  </a:cubicBezTo>
                  <a:cubicBezTo>
                    <a:pt x="6688" y="3293"/>
                    <a:pt x="7316" y="3339"/>
                    <a:pt x="7944" y="3339"/>
                  </a:cubicBezTo>
                  <a:lnTo>
                    <a:pt x="8003" y="3339"/>
                  </a:lnTo>
                  <a:cubicBezTo>
                    <a:pt x="8049" y="3339"/>
                    <a:pt x="8049" y="3386"/>
                    <a:pt x="8096" y="3386"/>
                  </a:cubicBezTo>
                  <a:lnTo>
                    <a:pt x="8340" y="3444"/>
                  </a:lnTo>
                  <a:lnTo>
                    <a:pt x="8189" y="3583"/>
                  </a:lnTo>
                  <a:cubicBezTo>
                    <a:pt x="8096" y="3630"/>
                    <a:pt x="8003" y="3735"/>
                    <a:pt x="7898" y="3781"/>
                  </a:cubicBezTo>
                  <a:cubicBezTo>
                    <a:pt x="7654" y="3967"/>
                    <a:pt x="7467" y="4118"/>
                    <a:pt x="7270" y="4258"/>
                  </a:cubicBezTo>
                  <a:cubicBezTo>
                    <a:pt x="6886" y="4549"/>
                    <a:pt x="6549" y="4793"/>
                    <a:pt x="6153" y="5037"/>
                  </a:cubicBezTo>
                  <a:cubicBezTo>
                    <a:pt x="6107" y="5084"/>
                    <a:pt x="6014" y="5084"/>
                    <a:pt x="5967" y="5084"/>
                  </a:cubicBezTo>
                  <a:cubicBezTo>
                    <a:pt x="5967" y="5084"/>
                    <a:pt x="5909" y="5130"/>
                    <a:pt x="5862" y="5130"/>
                  </a:cubicBezTo>
                  <a:cubicBezTo>
                    <a:pt x="5769" y="5235"/>
                    <a:pt x="5723" y="5282"/>
                    <a:pt x="5723" y="5328"/>
                  </a:cubicBezTo>
                  <a:cubicBezTo>
                    <a:pt x="5723" y="5479"/>
                    <a:pt x="5769" y="5572"/>
                    <a:pt x="5816" y="5770"/>
                  </a:cubicBezTo>
                  <a:lnTo>
                    <a:pt x="5816" y="5863"/>
                  </a:lnTo>
                  <a:cubicBezTo>
                    <a:pt x="5909" y="6200"/>
                    <a:pt x="6014" y="6538"/>
                    <a:pt x="6060" y="6875"/>
                  </a:cubicBezTo>
                  <a:lnTo>
                    <a:pt x="6200" y="7457"/>
                  </a:lnTo>
                  <a:lnTo>
                    <a:pt x="6014" y="7608"/>
                  </a:lnTo>
                  <a:lnTo>
                    <a:pt x="5909" y="7561"/>
                  </a:lnTo>
                  <a:cubicBezTo>
                    <a:pt x="5816" y="7457"/>
                    <a:pt x="5723" y="7364"/>
                    <a:pt x="5572" y="7271"/>
                  </a:cubicBezTo>
                  <a:cubicBezTo>
                    <a:pt x="5327" y="7073"/>
                    <a:pt x="5036" y="6829"/>
                    <a:pt x="4804" y="6642"/>
                  </a:cubicBezTo>
                  <a:cubicBezTo>
                    <a:pt x="4513" y="6445"/>
                    <a:pt x="4315" y="6294"/>
                    <a:pt x="4118" y="6200"/>
                  </a:cubicBezTo>
                  <a:cubicBezTo>
                    <a:pt x="4087" y="6185"/>
                    <a:pt x="4049" y="6180"/>
                    <a:pt x="4011" y="6180"/>
                  </a:cubicBezTo>
                  <a:cubicBezTo>
                    <a:pt x="3935" y="6180"/>
                    <a:pt x="3858" y="6200"/>
                    <a:pt x="3827" y="6200"/>
                  </a:cubicBezTo>
                  <a:cubicBezTo>
                    <a:pt x="3350" y="6491"/>
                    <a:pt x="2908" y="6782"/>
                    <a:pt x="2478" y="7073"/>
                  </a:cubicBezTo>
                  <a:lnTo>
                    <a:pt x="1989" y="7364"/>
                  </a:lnTo>
                  <a:cubicBezTo>
                    <a:pt x="1943" y="7410"/>
                    <a:pt x="1896" y="7410"/>
                    <a:pt x="1838" y="7457"/>
                  </a:cubicBezTo>
                  <a:lnTo>
                    <a:pt x="1547" y="7654"/>
                  </a:lnTo>
                  <a:lnTo>
                    <a:pt x="1605" y="7410"/>
                  </a:lnTo>
                  <a:cubicBezTo>
                    <a:pt x="1652" y="7271"/>
                    <a:pt x="1698" y="7119"/>
                    <a:pt x="1698" y="7026"/>
                  </a:cubicBezTo>
                  <a:cubicBezTo>
                    <a:pt x="1745" y="6689"/>
                    <a:pt x="1791" y="6398"/>
                    <a:pt x="1896" y="6107"/>
                  </a:cubicBezTo>
                  <a:cubicBezTo>
                    <a:pt x="1896" y="6061"/>
                    <a:pt x="1943" y="5956"/>
                    <a:pt x="1943" y="5910"/>
                  </a:cubicBezTo>
                  <a:cubicBezTo>
                    <a:pt x="1943" y="5665"/>
                    <a:pt x="1989" y="5479"/>
                    <a:pt x="2187" y="5282"/>
                  </a:cubicBezTo>
                  <a:cubicBezTo>
                    <a:pt x="2187" y="5235"/>
                    <a:pt x="2187" y="5130"/>
                    <a:pt x="2129" y="5084"/>
                  </a:cubicBezTo>
                  <a:cubicBezTo>
                    <a:pt x="2082" y="4991"/>
                    <a:pt x="1943" y="4840"/>
                    <a:pt x="1838" y="4747"/>
                  </a:cubicBezTo>
                  <a:lnTo>
                    <a:pt x="1745" y="4653"/>
                  </a:lnTo>
                  <a:cubicBezTo>
                    <a:pt x="1605" y="4456"/>
                    <a:pt x="1407" y="4316"/>
                    <a:pt x="1256" y="4118"/>
                  </a:cubicBezTo>
                  <a:cubicBezTo>
                    <a:pt x="1070" y="3921"/>
                    <a:pt x="872" y="3735"/>
                    <a:pt x="733" y="3537"/>
                  </a:cubicBezTo>
                  <a:cubicBezTo>
                    <a:pt x="675" y="3537"/>
                    <a:pt x="675" y="3490"/>
                    <a:pt x="628" y="3444"/>
                  </a:cubicBezTo>
                  <a:cubicBezTo>
                    <a:pt x="628" y="3386"/>
                    <a:pt x="628" y="3386"/>
                    <a:pt x="582" y="3339"/>
                  </a:cubicBezTo>
                  <a:lnTo>
                    <a:pt x="489" y="3200"/>
                  </a:lnTo>
                  <a:lnTo>
                    <a:pt x="1501" y="3200"/>
                  </a:lnTo>
                  <a:cubicBezTo>
                    <a:pt x="1896" y="3200"/>
                    <a:pt x="2280" y="3200"/>
                    <a:pt x="2710" y="3246"/>
                  </a:cubicBezTo>
                  <a:cubicBezTo>
                    <a:pt x="2815" y="3246"/>
                    <a:pt x="2861" y="3246"/>
                    <a:pt x="2954" y="3293"/>
                  </a:cubicBezTo>
                  <a:cubicBezTo>
                    <a:pt x="3005" y="3324"/>
                    <a:pt x="3044" y="3339"/>
                    <a:pt x="3078" y="3339"/>
                  </a:cubicBezTo>
                  <a:cubicBezTo>
                    <a:pt x="3147" y="3339"/>
                    <a:pt x="3199" y="3277"/>
                    <a:pt x="3292" y="3153"/>
                  </a:cubicBezTo>
                  <a:cubicBezTo>
                    <a:pt x="3687" y="2618"/>
                    <a:pt x="4025" y="2083"/>
                    <a:pt x="4408" y="1548"/>
                  </a:cubicBezTo>
                  <a:lnTo>
                    <a:pt x="4850" y="827"/>
                  </a:lnTo>
                  <a:cubicBezTo>
                    <a:pt x="4897" y="769"/>
                    <a:pt x="4943" y="676"/>
                    <a:pt x="5036" y="629"/>
                  </a:cubicBezTo>
                  <a:lnTo>
                    <a:pt x="5188" y="536"/>
                  </a:lnTo>
                  <a:close/>
                  <a:moveTo>
                    <a:pt x="5141" y="1"/>
                  </a:moveTo>
                  <a:cubicBezTo>
                    <a:pt x="5095" y="1"/>
                    <a:pt x="4990" y="47"/>
                    <a:pt x="4897" y="140"/>
                  </a:cubicBezTo>
                  <a:cubicBezTo>
                    <a:pt x="4850" y="245"/>
                    <a:pt x="4746" y="338"/>
                    <a:pt x="4699" y="431"/>
                  </a:cubicBezTo>
                  <a:lnTo>
                    <a:pt x="4455" y="769"/>
                  </a:lnTo>
                  <a:cubicBezTo>
                    <a:pt x="4071" y="1408"/>
                    <a:pt x="3641" y="2036"/>
                    <a:pt x="3199" y="2665"/>
                  </a:cubicBezTo>
                  <a:cubicBezTo>
                    <a:pt x="3106" y="2804"/>
                    <a:pt x="2954" y="2909"/>
                    <a:pt x="2768" y="2909"/>
                  </a:cubicBezTo>
                  <a:cubicBezTo>
                    <a:pt x="1989" y="2862"/>
                    <a:pt x="1163" y="2862"/>
                    <a:pt x="291" y="2862"/>
                  </a:cubicBezTo>
                  <a:cubicBezTo>
                    <a:pt x="151" y="2862"/>
                    <a:pt x="47" y="2909"/>
                    <a:pt x="47" y="2955"/>
                  </a:cubicBezTo>
                  <a:cubicBezTo>
                    <a:pt x="0" y="3002"/>
                    <a:pt x="0" y="3095"/>
                    <a:pt x="93" y="3200"/>
                  </a:cubicBezTo>
                  <a:cubicBezTo>
                    <a:pt x="535" y="3967"/>
                    <a:pt x="965" y="4502"/>
                    <a:pt x="1547" y="4944"/>
                  </a:cubicBezTo>
                  <a:cubicBezTo>
                    <a:pt x="1698" y="5037"/>
                    <a:pt x="1791" y="5189"/>
                    <a:pt x="1698" y="5479"/>
                  </a:cubicBezTo>
                  <a:cubicBezTo>
                    <a:pt x="1605" y="5619"/>
                    <a:pt x="1547" y="5817"/>
                    <a:pt x="1501" y="6003"/>
                  </a:cubicBezTo>
                  <a:lnTo>
                    <a:pt x="1454" y="6247"/>
                  </a:lnTo>
                  <a:cubicBezTo>
                    <a:pt x="1361" y="6735"/>
                    <a:pt x="1256" y="7271"/>
                    <a:pt x="1163" y="7806"/>
                  </a:cubicBezTo>
                  <a:cubicBezTo>
                    <a:pt x="1163" y="7945"/>
                    <a:pt x="1163" y="8038"/>
                    <a:pt x="1210" y="8096"/>
                  </a:cubicBezTo>
                  <a:cubicBezTo>
                    <a:pt x="1271" y="8151"/>
                    <a:pt x="1344" y="8173"/>
                    <a:pt x="1425" y="8173"/>
                  </a:cubicBezTo>
                  <a:cubicBezTo>
                    <a:pt x="1482" y="8173"/>
                    <a:pt x="1543" y="8162"/>
                    <a:pt x="1605" y="8143"/>
                  </a:cubicBezTo>
                  <a:cubicBezTo>
                    <a:pt x="1745" y="8096"/>
                    <a:pt x="1838" y="8038"/>
                    <a:pt x="1943" y="7945"/>
                  </a:cubicBezTo>
                  <a:cubicBezTo>
                    <a:pt x="2419" y="7608"/>
                    <a:pt x="2861" y="7317"/>
                    <a:pt x="3350" y="6980"/>
                  </a:cubicBezTo>
                  <a:lnTo>
                    <a:pt x="3641" y="6782"/>
                  </a:lnTo>
                  <a:cubicBezTo>
                    <a:pt x="3780" y="6642"/>
                    <a:pt x="3873" y="6584"/>
                    <a:pt x="3978" y="6584"/>
                  </a:cubicBezTo>
                  <a:cubicBezTo>
                    <a:pt x="4118" y="6584"/>
                    <a:pt x="4222" y="6689"/>
                    <a:pt x="4362" y="6829"/>
                  </a:cubicBezTo>
                  <a:lnTo>
                    <a:pt x="4408" y="6875"/>
                  </a:lnTo>
                  <a:lnTo>
                    <a:pt x="4455" y="6933"/>
                  </a:lnTo>
                  <a:cubicBezTo>
                    <a:pt x="4606" y="7073"/>
                    <a:pt x="4746" y="7166"/>
                    <a:pt x="4897" y="7271"/>
                  </a:cubicBezTo>
                  <a:cubicBezTo>
                    <a:pt x="5281" y="7561"/>
                    <a:pt x="5676" y="7852"/>
                    <a:pt x="6060" y="8096"/>
                  </a:cubicBezTo>
                  <a:cubicBezTo>
                    <a:pt x="6121" y="8139"/>
                    <a:pt x="6180" y="8160"/>
                    <a:pt x="6237" y="8160"/>
                  </a:cubicBezTo>
                  <a:cubicBezTo>
                    <a:pt x="6364" y="8160"/>
                    <a:pt x="6476" y="8054"/>
                    <a:pt x="6549" y="7852"/>
                  </a:cubicBezTo>
                  <a:lnTo>
                    <a:pt x="6549" y="7608"/>
                  </a:lnTo>
                  <a:cubicBezTo>
                    <a:pt x="6595" y="6933"/>
                    <a:pt x="6444" y="6247"/>
                    <a:pt x="6153" y="5572"/>
                  </a:cubicBezTo>
                  <a:lnTo>
                    <a:pt x="6107" y="5479"/>
                  </a:lnTo>
                  <a:lnTo>
                    <a:pt x="6200" y="5421"/>
                  </a:lnTo>
                  <a:cubicBezTo>
                    <a:pt x="6200" y="5421"/>
                    <a:pt x="6258" y="5421"/>
                    <a:pt x="6258" y="5375"/>
                  </a:cubicBezTo>
                  <a:cubicBezTo>
                    <a:pt x="6304" y="5375"/>
                    <a:pt x="6351" y="5328"/>
                    <a:pt x="6351" y="5328"/>
                  </a:cubicBezTo>
                  <a:lnTo>
                    <a:pt x="6979" y="4898"/>
                  </a:lnTo>
                  <a:cubicBezTo>
                    <a:pt x="7514" y="4456"/>
                    <a:pt x="8096" y="4072"/>
                    <a:pt x="8631" y="3630"/>
                  </a:cubicBezTo>
                  <a:lnTo>
                    <a:pt x="8677" y="3583"/>
                  </a:lnTo>
                  <a:cubicBezTo>
                    <a:pt x="8875" y="3444"/>
                    <a:pt x="8968" y="3339"/>
                    <a:pt x="8921" y="3200"/>
                  </a:cubicBezTo>
                  <a:cubicBezTo>
                    <a:pt x="8817" y="3002"/>
                    <a:pt x="8677" y="3002"/>
                    <a:pt x="8479" y="3002"/>
                  </a:cubicBezTo>
                  <a:lnTo>
                    <a:pt x="8386" y="3002"/>
                  </a:lnTo>
                  <a:cubicBezTo>
                    <a:pt x="7851" y="2955"/>
                    <a:pt x="7270" y="2955"/>
                    <a:pt x="6735" y="2955"/>
                  </a:cubicBezTo>
                  <a:lnTo>
                    <a:pt x="5816" y="2955"/>
                  </a:lnTo>
                  <a:lnTo>
                    <a:pt x="5769" y="2467"/>
                  </a:lnTo>
                  <a:cubicBezTo>
                    <a:pt x="5723" y="2036"/>
                    <a:pt x="5618" y="1641"/>
                    <a:pt x="5572" y="1257"/>
                  </a:cubicBezTo>
                  <a:cubicBezTo>
                    <a:pt x="5525" y="920"/>
                    <a:pt x="5478" y="536"/>
                    <a:pt x="5327" y="187"/>
                  </a:cubicBezTo>
                  <a:cubicBezTo>
                    <a:pt x="5327" y="140"/>
                    <a:pt x="5281" y="1"/>
                    <a:pt x="5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7"/>
            <p:cNvSpPr/>
            <p:nvPr/>
          </p:nvSpPr>
          <p:spPr>
            <a:xfrm>
              <a:off x="848775" y="2188900"/>
              <a:ext cx="58175" cy="51700"/>
            </a:xfrm>
            <a:custGeom>
              <a:avLst/>
              <a:gdLst/>
              <a:ahLst/>
              <a:cxnLst/>
              <a:rect l="l" t="t" r="r" b="b"/>
              <a:pathLst>
                <a:path w="2327" h="2068" extrusionOk="0">
                  <a:moveTo>
                    <a:pt x="900" y="187"/>
                  </a:moveTo>
                  <a:cubicBezTo>
                    <a:pt x="972" y="187"/>
                    <a:pt x="1043" y="213"/>
                    <a:pt x="1117" y="265"/>
                  </a:cubicBezTo>
                  <a:cubicBezTo>
                    <a:pt x="1314" y="369"/>
                    <a:pt x="1501" y="509"/>
                    <a:pt x="1698" y="707"/>
                  </a:cubicBezTo>
                  <a:cubicBezTo>
                    <a:pt x="1896" y="951"/>
                    <a:pt x="1896" y="1242"/>
                    <a:pt x="1745" y="1428"/>
                  </a:cubicBezTo>
                  <a:cubicBezTo>
                    <a:pt x="1652" y="1532"/>
                    <a:pt x="1547" y="1579"/>
                    <a:pt x="1407" y="1626"/>
                  </a:cubicBezTo>
                  <a:cubicBezTo>
                    <a:pt x="1361" y="1626"/>
                    <a:pt x="1314" y="1672"/>
                    <a:pt x="1256" y="1672"/>
                  </a:cubicBezTo>
                  <a:lnTo>
                    <a:pt x="1256" y="1719"/>
                  </a:lnTo>
                  <a:lnTo>
                    <a:pt x="1210" y="1672"/>
                  </a:lnTo>
                  <a:cubicBezTo>
                    <a:pt x="919" y="1626"/>
                    <a:pt x="628" y="1532"/>
                    <a:pt x="442" y="1195"/>
                  </a:cubicBezTo>
                  <a:cubicBezTo>
                    <a:pt x="337" y="951"/>
                    <a:pt x="337" y="660"/>
                    <a:pt x="535" y="416"/>
                  </a:cubicBezTo>
                  <a:cubicBezTo>
                    <a:pt x="660" y="262"/>
                    <a:pt x="779" y="187"/>
                    <a:pt x="900" y="187"/>
                  </a:cubicBezTo>
                  <a:close/>
                  <a:moveTo>
                    <a:pt x="1339" y="0"/>
                  </a:moveTo>
                  <a:cubicBezTo>
                    <a:pt x="1268" y="0"/>
                    <a:pt x="1194" y="11"/>
                    <a:pt x="1117" y="32"/>
                  </a:cubicBezTo>
                  <a:lnTo>
                    <a:pt x="872" y="32"/>
                  </a:lnTo>
                  <a:cubicBezTo>
                    <a:pt x="384" y="32"/>
                    <a:pt x="47" y="369"/>
                    <a:pt x="0" y="904"/>
                  </a:cubicBezTo>
                  <a:cubicBezTo>
                    <a:pt x="0" y="1195"/>
                    <a:pt x="151" y="1486"/>
                    <a:pt x="337" y="1719"/>
                  </a:cubicBezTo>
                  <a:cubicBezTo>
                    <a:pt x="582" y="1916"/>
                    <a:pt x="872" y="2068"/>
                    <a:pt x="1210" y="2068"/>
                  </a:cubicBezTo>
                  <a:cubicBezTo>
                    <a:pt x="1698" y="2068"/>
                    <a:pt x="1943" y="1916"/>
                    <a:pt x="2129" y="1626"/>
                  </a:cubicBezTo>
                  <a:cubicBezTo>
                    <a:pt x="2326" y="1288"/>
                    <a:pt x="2326" y="904"/>
                    <a:pt x="2082" y="509"/>
                  </a:cubicBezTo>
                  <a:cubicBezTo>
                    <a:pt x="1850" y="166"/>
                    <a:pt x="1618"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7"/>
            <p:cNvSpPr/>
            <p:nvPr/>
          </p:nvSpPr>
          <p:spPr>
            <a:xfrm>
              <a:off x="870575" y="2267025"/>
              <a:ext cx="20675" cy="21850"/>
            </a:xfrm>
            <a:custGeom>
              <a:avLst/>
              <a:gdLst/>
              <a:ahLst/>
              <a:cxnLst/>
              <a:rect l="l" t="t" r="r" b="b"/>
              <a:pathLst>
                <a:path w="827" h="874" extrusionOk="0">
                  <a:moveTo>
                    <a:pt x="338" y="1"/>
                  </a:moveTo>
                  <a:cubicBezTo>
                    <a:pt x="198" y="1"/>
                    <a:pt x="0" y="48"/>
                    <a:pt x="0" y="396"/>
                  </a:cubicBezTo>
                  <a:cubicBezTo>
                    <a:pt x="0" y="536"/>
                    <a:pt x="47" y="687"/>
                    <a:pt x="152" y="780"/>
                  </a:cubicBezTo>
                  <a:cubicBezTo>
                    <a:pt x="198" y="827"/>
                    <a:pt x="291" y="873"/>
                    <a:pt x="384" y="873"/>
                  </a:cubicBezTo>
                  <a:cubicBezTo>
                    <a:pt x="489" y="873"/>
                    <a:pt x="582" y="827"/>
                    <a:pt x="675" y="734"/>
                  </a:cubicBezTo>
                  <a:cubicBezTo>
                    <a:pt x="780" y="687"/>
                    <a:pt x="826" y="536"/>
                    <a:pt x="826" y="443"/>
                  </a:cubicBezTo>
                  <a:cubicBezTo>
                    <a:pt x="826" y="199"/>
                    <a:pt x="62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7"/>
            <p:cNvSpPr/>
            <p:nvPr/>
          </p:nvSpPr>
          <p:spPr>
            <a:xfrm>
              <a:off x="812425" y="2257450"/>
              <a:ext cx="32875" cy="25325"/>
            </a:xfrm>
            <a:custGeom>
              <a:avLst/>
              <a:gdLst/>
              <a:ahLst/>
              <a:cxnLst/>
              <a:rect l="l" t="t" r="r" b="b"/>
              <a:pathLst>
                <a:path w="1315" h="1013" extrusionOk="0">
                  <a:moveTo>
                    <a:pt x="291" y="0"/>
                  </a:moveTo>
                  <a:cubicBezTo>
                    <a:pt x="244" y="0"/>
                    <a:pt x="151" y="0"/>
                    <a:pt x="93" y="140"/>
                  </a:cubicBezTo>
                  <a:cubicBezTo>
                    <a:pt x="47" y="244"/>
                    <a:pt x="47" y="291"/>
                    <a:pt x="47" y="384"/>
                  </a:cubicBezTo>
                  <a:cubicBezTo>
                    <a:pt x="0" y="431"/>
                    <a:pt x="0" y="489"/>
                    <a:pt x="0" y="535"/>
                  </a:cubicBezTo>
                  <a:cubicBezTo>
                    <a:pt x="0" y="826"/>
                    <a:pt x="198" y="1012"/>
                    <a:pt x="489" y="1012"/>
                  </a:cubicBezTo>
                  <a:lnTo>
                    <a:pt x="582" y="1012"/>
                  </a:lnTo>
                  <a:cubicBezTo>
                    <a:pt x="675" y="1012"/>
                    <a:pt x="779" y="966"/>
                    <a:pt x="872" y="919"/>
                  </a:cubicBezTo>
                  <a:cubicBezTo>
                    <a:pt x="1163" y="826"/>
                    <a:pt x="1314" y="582"/>
                    <a:pt x="1256" y="337"/>
                  </a:cubicBezTo>
                  <a:cubicBezTo>
                    <a:pt x="1163" y="140"/>
                    <a:pt x="919" y="0"/>
                    <a:pt x="628" y="0"/>
                  </a:cubicBezTo>
                  <a:cubicBezTo>
                    <a:pt x="582" y="23"/>
                    <a:pt x="535" y="35"/>
                    <a:pt x="493" y="35"/>
                  </a:cubicBezTo>
                  <a:cubicBezTo>
                    <a:pt x="451" y="35"/>
                    <a:pt x="413" y="23"/>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7"/>
            <p:cNvSpPr/>
            <p:nvPr/>
          </p:nvSpPr>
          <p:spPr>
            <a:xfrm>
              <a:off x="905750" y="1938050"/>
              <a:ext cx="163450" cy="100175"/>
            </a:xfrm>
            <a:custGeom>
              <a:avLst/>
              <a:gdLst/>
              <a:ahLst/>
              <a:cxnLst/>
              <a:rect l="l" t="t" r="r" b="b"/>
              <a:pathLst>
                <a:path w="6538" h="4007" extrusionOk="0">
                  <a:moveTo>
                    <a:pt x="212" y="0"/>
                  </a:moveTo>
                  <a:cubicBezTo>
                    <a:pt x="156" y="0"/>
                    <a:pt x="103" y="11"/>
                    <a:pt x="47" y="28"/>
                  </a:cubicBezTo>
                  <a:lnTo>
                    <a:pt x="1" y="28"/>
                  </a:lnTo>
                  <a:lnTo>
                    <a:pt x="47" y="179"/>
                  </a:lnTo>
                  <a:cubicBezTo>
                    <a:pt x="140" y="272"/>
                    <a:pt x="245" y="319"/>
                    <a:pt x="338" y="412"/>
                  </a:cubicBezTo>
                  <a:cubicBezTo>
                    <a:pt x="536" y="610"/>
                    <a:pt x="722" y="761"/>
                    <a:pt x="920" y="900"/>
                  </a:cubicBezTo>
                  <a:cubicBezTo>
                    <a:pt x="2327" y="1773"/>
                    <a:pt x="3828" y="2645"/>
                    <a:pt x="5526" y="3669"/>
                  </a:cubicBezTo>
                  <a:cubicBezTo>
                    <a:pt x="5724" y="3808"/>
                    <a:pt x="5956" y="3855"/>
                    <a:pt x="6200" y="3960"/>
                  </a:cubicBezTo>
                  <a:cubicBezTo>
                    <a:pt x="6247" y="3960"/>
                    <a:pt x="6305" y="4006"/>
                    <a:pt x="6352" y="4006"/>
                  </a:cubicBezTo>
                  <a:lnTo>
                    <a:pt x="6538" y="4006"/>
                  </a:lnTo>
                  <a:cubicBezTo>
                    <a:pt x="6491" y="4006"/>
                    <a:pt x="6491" y="3960"/>
                    <a:pt x="6491" y="3960"/>
                  </a:cubicBezTo>
                  <a:cubicBezTo>
                    <a:pt x="6445" y="3901"/>
                    <a:pt x="6352" y="3855"/>
                    <a:pt x="6305" y="3808"/>
                  </a:cubicBezTo>
                  <a:cubicBezTo>
                    <a:pt x="6154" y="3669"/>
                    <a:pt x="5956" y="3471"/>
                    <a:pt x="5770" y="3378"/>
                  </a:cubicBezTo>
                  <a:cubicBezTo>
                    <a:pt x="4898" y="2843"/>
                    <a:pt x="4025" y="2308"/>
                    <a:pt x="3153" y="1819"/>
                  </a:cubicBezTo>
                  <a:cubicBezTo>
                    <a:pt x="2525" y="1436"/>
                    <a:pt x="1885" y="1052"/>
                    <a:pt x="1210" y="656"/>
                  </a:cubicBezTo>
                  <a:cubicBezTo>
                    <a:pt x="966" y="517"/>
                    <a:pt x="780" y="319"/>
                    <a:pt x="536" y="121"/>
                  </a:cubicBezTo>
                  <a:cubicBezTo>
                    <a:pt x="411" y="33"/>
                    <a:pt x="309"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7"/>
            <p:cNvSpPr/>
            <p:nvPr/>
          </p:nvSpPr>
          <p:spPr>
            <a:xfrm>
              <a:off x="473075" y="1909675"/>
              <a:ext cx="613275" cy="314925"/>
            </a:xfrm>
            <a:custGeom>
              <a:avLst/>
              <a:gdLst/>
              <a:ahLst/>
              <a:cxnLst/>
              <a:rect l="l" t="t" r="r" b="b"/>
              <a:pathLst>
                <a:path w="24531" h="12597" extrusionOk="0">
                  <a:moveTo>
                    <a:pt x="16191" y="8049"/>
                  </a:moveTo>
                  <a:lnTo>
                    <a:pt x="16482" y="8677"/>
                  </a:lnTo>
                  <a:lnTo>
                    <a:pt x="16342" y="8724"/>
                  </a:lnTo>
                  <a:cubicBezTo>
                    <a:pt x="15028" y="8817"/>
                    <a:pt x="13772" y="9107"/>
                    <a:pt x="12562" y="9456"/>
                  </a:cubicBezTo>
                  <a:cubicBezTo>
                    <a:pt x="11690" y="9689"/>
                    <a:pt x="10759" y="9933"/>
                    <a:pt x="9887" y="10084"/>
                  </a:cubicBezTo>
                  <a:lnTo>
                    <a:pt x="9840" y="9887"/>
                  </a:lnTo>
                  <a:lnTo>
                    <a:pt x="11050" y="9549"/>
                  </a:lnTo>
                  <a:cubicBezTo>
                    <a:pt x="12748" y="9061"/>
                    <a:pt x="14446" y="8584"/>
                    <a:pt x="16145" y="8095"/>
                  </a:cubicBezTo>
                  <a:lnTo>
                    <a:pt x="16191" y="8049"/>
                  </a:lnTo>
                  <a:close/>
                  <a:moveTo>
                    <a:pt x="11248" y="0"/>
                  </a:moveTo>
                  <a:cubicBezTo>
                    <a:pt x="11108" y="47"/>
                    <a:pt x="10957" y="47"/>
                    <a:pt x="10817" y="93"/>
                  </a:cubicBezTo>
                  <a:cubicBezTo>
                    <a:pt x="10329" y="198"/>
                    <a:pt x="9794" y="291"/>
                    <a:pt x="9259" y="442"/>
                  </a:cubicBezTo>
                  <a:lnTo>
                    <a:pt x="8491" y="628"/>
                  </a:lnTo>
                  <a:lnTo>
                    <a:pt x="8491" y="489"/>
                  </a:lnTo>
                  <a:lnTo>
                    <a:pt x="8491" y="384"/>
                  </a:lnTo>
                  <a:cubicBezTo>
                    <a:pt x="8433" y="442"/>
                    <a:pt x="8386" y="442"/>
                    <a:pt x="8386" y="442"/>
                  </a:cubicBezTo>
                  <a:cubicBezTo>
                    <a:pt x="8247" y="582"/>
                    <a:pt x="8142" y="675"/>
                    <a:pt x="8049" y="779"/>
                  </a:cubicBezTo>
                  <a:lnTo>
                    <a:pt x="7805" y="1070"/>
                  </a:lnTo>
                  <a:cubicBezTo>
                    <a:pt x="6688" y="2524"/>
                    <a:pt x="5583" y="4071"/>
                    <a:pt x="4513" y="5571"/>
                  </a:cubicBezTo>
                  <a:cubicBezTo>
                    <a:pt x="2966" y="7712"/>
                    <a:pt x="1698" y="9549"/>
                    <a:pt x="535" y="11492"/>
                  </a:cubicBezTo>
                  <a:lnTo>
                    <a:pt x="396" y="11783"/>
                  </a:lnTo>
                  <a:lnTo>
                    <a:pt x="105" y="12213"/>
                  </a:lnTo>
                  <a:cubicBezTo>
                    <a:pt x="0" y="12364"/>
                    <a:pt x="0" y="12411"/>
                    <a:pt x="0" y="12457"/>
                  </a:cubicBezTo>
                  <a:lnTo>
                    <a:pt x="291" y="12457"/>
                  </a:lnTo>
                  <a:lnTo>
                    <a:pt x="349" y="12504"/>
                  </a:lnTo>
                  <a:cubicBezTo>
                    <a:pt x="442" y="12550"/>
                    <a:pt x="535" y="12597"/>
                    <a:pt x="686" y="12597"/>
                  </a:cubicBezTo>
                  <a:cubicBezTo>
                    <a:pt x="873" y="12597"/>
                    <a:pt x="1024" y="12504"/>
                    <a:pt x="1222" y="12457"/>
                  </a:cubicBezTo>
                  <a:cubicBezTo>
                    <a:pt x="1315" y="12411"/>
                    <a:pt x="1408" y="12364"/>
                    <a:pt x="1512" y="12364"/>
                  </a:cubicBezTo>
                  <a:cubicBezTo>
                    <a:pt x="1698" y="12306"/>
                    <a:pt x="1943" y="12213"/>
                    <a:pt x="2187" y="12166"/>
                  </a:cubicBezTo>
                  <a:cubicBezTo>
                    <a:pt x="3059" y="11876"/>
                    <a:pt x="3932" y="11631"/>
                    <a:pt x="4897" y="11492"/>
                  </a:cubicBezTo>
                  <a:cubicBezTo>
                    <a:pt x="5583" y="11434"/>
                    <a:pt x="6304" y="11248"/>
                    <a:pt x="6979" y="11050"/>
                  </a:cubicBezTo>
                  <a:cubicBezTo>
                    <a:pt x="7328" y="11003"/>
                    <a:pt x="7619" y="10910"/>
                    <a:pt x="7910" y="10852"/>
                  </a:cubicBezTo>
                  <a:lnTo>
                    <a:pt x="8340" y="10759"/>
                  </a:lnTo>
                  <a:cubicBezTo>
                    <a:pt x="9596" y="10468"/>
                    <a:pt x="10817" y="10177"/>
                    <a:pt x="12074" y="9933"/>
                  </a:cubicBezTo>
                  <a:cubicBezTo>
                    <a:pt x="12748" y="9747"/>
                    <a:pt x="13435" y="9596"/>
                    <a:pt x="14156" y="9456"/>
                  </a:cubicBezTo>
                  <a:cubicBezTo>
                    <a:pt x="14644" y="9305"/>
                    <a:pt x="15179" y="9166"/>
                    <a:pt x="15703" y="9061"/>
                  </a:cubicBezTo>
                  <a:cubicBezTo>
                    <a:pt x="15807" y="9014"/>
                    <a:pt x="15900" y="9014"/>
                    <a:pt x="16052" y="9014"/>
                  </a:cubicBezTo>
                  <a:cubicBezTo>
                    <a:pt x="16191" y="8968"/>
                    <a:pt x="16342" y="8921"/>
                    <a:pt x="16482" y="8921"/>
                  </a:cubicBezTo>
                  <a:cubicBezTo>
                    <a:pt x="16529" y="8875"/>
                    <a:pt x="16575" y="8817"/>
                    <a:pt x="16575" y="8770"/>
                  </a:cubicBezTo>
                  <a:cubicBezTo>
                    <a:pt x="16575" y="8630"/>
                    <a:pt x="16575" y="8479"/>
                    <a:pt x="16529" y="8293"/>
                  </a:cubicBezTo>
                  <a:lnTo>
                    <a:pt x="16529" y="8049"/>
                  </a:lnTo>
                  <a:lnTo>
                    <a:pt x="16529" y="8002"/>
                  </a:lnTo>
                  <a:lnTo>
                    <a:pt x="16575" y="7944"/>
                  </a:lnTo>
                  <a:cubicBezTo>
                    <a:pt x="16633" y="7944"/>
                    <a:pt x="16633" y="7898"/>
                    <a:pt x="16680" y="7898"/>
                  </a:cubicBezTo>
                  <a:cubicBezTo>
                    <a:pt x="16971" y="7805"/>
                    <a:pt x="17215" y="7758"/>
                    <a:pt x="17506" y="7653"/>
                  </a:cubicBezTo>
                  <a:cubicBezTo>
                    <a:pt x="18087" y="7467"/>
                    <a:pt x="18715" y="7270"/>
                    <a:pt x="19343" y="7072"/>
                  </a:cubicBezTo>
                  <a:cubicBezTo>
                    <a:pt x="19878" y="6932"/>
                    <a:pt x="20413" y="6781"/>
                    <a:pt x="20937" y="6595"/>
                  </a:cubicBezTo>
                  <a:cubicBezTo>
                    <a:pt x="21763" y="6397"/>
                    <a:pt x="22635" y="6106"/>
                    <a:pt x="23461" y="5862"/>
                  </a:cubicBezTo>
                  <a:cubicBezTo>
                    <a:pt x="23752" y="5769"/>
                    <a:pt x="23996" y="5676"/>
                    <a:pt x="24240" y="5525"/>
                  </a:cubicBezTo>
                  <a:cubicBezTo>
                    <a:pt x="24333" y="5478"/>
                    <a:pt x="24426" y="5432"/>
                    <a:pt x="24531" y="5385"/>
                  </a:cubicBezTo>
                  <a:lnTo>
                    <a:pt x="24531" y="5327"/>
                  </a:lnTo>
                  <a:lnTo>
                    <a:pt x="23949" y="5327"/>
                  </a:lnTo>
                  <a:lnTo>
                    <a:pt x="23798" y="5385"/>
                  </a:lnTo>
                  <a:cubicBezTo>
                    <a:pt x="21577" y="6060"/>
                    <a:pt x="19343" y="6688"/>
                    <a:pt x="17110" y="7316"/>
                  </a:cubicBezTo>
                  <a:cubicBezTo>
                    <a:pt x="11829" y="8875"/>
                    <a:pt x="6398" y="10468"/>
                    <a:pt x="1024" y="12120"/>
                  </a:cubicBezTo>
                  <a:lnTo>
                    <a:pt x="686" y="12213"/>
                  </a:lnTo>
                  <a:lnTo>
                    <a:pt x="931" y="11969"/>
                  </a:lnTo>
                  <a:cubicBezTo>
                    <a:pt x="977" y="11922"/>
                    <a:pt x="977" y="11922"/>
                    <a:pt x="977" y="11876"/>
                  </a:cubicBezTo>
                  <a:cubicBezTo>
                    <a:pt x="1070" y="11829"/>
                    <a:pt x="1117" y="11724"/>
                    <a:pt x="1163" y="11678"/>
                  </a:cubicBezTo>
                  <a:lnTo>
                    <a:pt x="2036" y="11096"/>
                  </a:lnTo>
                  <a:cubicBezTo>
                    <a:pt x="2966" y="10468"/>
                    <a:pt x="3885" y="9794"/>
                    <a:pt x="4804" y="9212"/>
                  </a:cubicBezTo>
                  <a:lnTo>
                    <a:pt x="5048" y="9014"/>
                  </a:lnTo>
                  <a:cubicBezTo>
                    <a:pt x="7421" y="7467"/>
                    <a:pt x="9840" y="5816"/>
                    <a:pt x="12364" y="4315"/>
                  </a:cubicBezTo>
                  <a:cubicBezTo>
                    <a:pt x="12993" y="3978"/>
                    <a:pt x="13621" y="3536"/>
                    <a:pt x="14249" y="3152"/>
                  </a:cubicBezTo>
                  <a:cubicBezTo>
                    <a:pt x="14598" y="2954"/>
                    <a:pt x="14935" y="2710"/>
                    <a:pt x="15272" y="2524"/>
                  </a:cubicBezTo>
                  <a:cubicBezTo>
                    <a:pt x="15761" y="2233"/>
                    <a:pt x="16191" y="1942"/>
                    <a:pt x="16633" y="1652"/>
                  </a:cubicBezTo>
                  <a:lnTo>
                    <a:pt x="17157" y="1361"/>
                  </a:lnTo>
                  <a:lnTo>
                    <a:pt x="17157" y="1256"/>
                  </a:lnTo>
                  <a:lnTo>
                    <a:pt x="17064" y="1256"/>
                  </a:lnTo>
                  <a:cubicBezTo>
                    <a:pt x="16819" y="1361"/>
                    <a:pt x="16529" y="1454"/>
                    <a:pt x="16284" y="1605"/>
                  </a:cubicBezTo>
                  <a:cubicBezTo>
                    <a:pt x="15517" y="2035"/>
                    <a:pt x="14737" y="2524"/>
                    <a:pt x="13958" y="2954"/>
                  </a:cubicBezTo>
                  <a:lnTo>
                    <a:pt x="13865" y="3059"/>
                  </a:lnTo>
                  <a:cubicBezTo>
                    <a:pt x="13528" y="3245"/>
                    <a:pt x="13237" y="3443"/>
                    <a:pt x="12946" y="3641"/>
                  </a:cubicBezTo>
                  <a:cubicBezTo>
                    <a:pt x="12795" y="3687"/>
                    <a:pt x="12655" y="3780"/>
                    <a:pt x="12504" y="3873"/>
                  </a:cubicBezTo>
                  <a:lnTo>
                    <a:pt x="12411" y="3978"/>
                  </a:lnTo>
                  <a:lnTo>
                    <a:pt x="12364" y="3827"/>
                  </a:lnTo>
                  <a:lnTo>
                    <a:pt x="12364" y="3780"/>
                  </a:lnTo>
                  <a:lnTo>
                    <a:pt x="12364" y="3687"/>
                  </a:lnTo>
                  <a:cubicBezTo>
                    <a:pt x="12364" y="3489"/>
                    <a:pt x="12411" y="3292"/>
                    <a:pt x="12411" y="3106"/>
                  </a:cubicBezTo>
                  <a:cubicBezTo>
                    <a:pt x="12504" y="2664"/>
                    <a:pt x="12562" y="2187"/>
                    <a:pt x="12609" y="1745"/>
                  </a:cubicBezTo>
                  <a:cubicBezTo>
                    <a:pt x="12609" y="1500"/>
                    <a:pt x="12655" y="1256"/>
                    <a:pt x="12609" y="919"/>
                  </a:cubicBezTo>
                  <a:lnTo>
                    <a:pt x="12504" y="826"/>
                  </a:lnTo>
                  <a:cubicBezTo>
                    <a:pt x="12458" y="872"/>
                    <a:pt x="12458" y="919"/>
                    <a:pt x="12411" y="965"/>
                  </a:cubicBezTo>
                  <a:lnTo>
                    <a:pt x="12411" y="1070"/>
                  </a:lnTo>
                  <a:cubicBezTo>
                    <a:pt x="12318" y="1605"/>
                    <a:pt x="12213" y="2187"/>
                    <a:pt x="12120" y="2710"/>
                  </a:cubicBezTo>
                  <a:lnTo>
                    <a:pt x="11922" y="4164"/>
                  </a:lnTo>
                  <a:lnTo>
                    <a:pt x="11876" y="4222"/>
                  </a:lnTo>
                  <a:cubicBezTo>
                    <a:pt x="8875" y="6153"/>
                    <a:pt x="5874" y="8095"/>
                    <a:pt x="2862" y="10038"/>
                  </a:cubicBezTo>
                  <a:lnTo>
                    <a:pt x="2187" y="10515"/>
                  </a:lnTo>
                  <a:lnTo>
                    <a:pt x="2862" y="9840"/>
                  </a:lnTo>
                  <a:cubicBezTo>
                    <a:pt x="2908" y="9747"/>
                    <a:pt x="2966" y="9689"/>
                    <a:pt x="3013" y="9642"/>
                  </a:cubicBezTo>
                  <a:lnTo>
                    <a:pt x="5339" y="7363"/>
                  </a:lnTo>
                  <a:cubicBezTo>
                    <a:pt x="7084" y="5618"/>
                    <a:pt x="8875" y="3931"/>
                    <a:pt x="10620" y="2187"/>
                  </a:cubicBezTo>
                  <a:cubicBezTo>
                    <a:pt x="11108" y="1698"/>
                    <a:pt x="11585" y="1210"/>
                    <a:pt x="12027" y="675"/>
                  </a:cubicBezTo>
                  <a:lnTo>
                    <a:pt x="12074" y="628"/>
                  </a:lnTo>
                  <a:cubicBezTo>
                    <a:pt x="12120" y="582"/>
                    <a:pt x="12167" y="489"/>
                    <a:pt x="12213" y="384"/>
                  </a:cubicBezTo>
                  <a:cubicBezTo>
                    <a:pt x="12213" y="337"/>
                    <a:pt x="12213" y="337"/>
                    <a:pt x="12271" y="337"/>
                  </a:cubicBezTo>
                  <a:lnTo>
                    <a:pt x="12271" y="337"/>
                  </a:lnTo>
                  <a:cubicBezTo>
                    <a:pt x="12213" y="337"/>
                    <a:pt x="12167" y="337"/>
                    <a:pt x="12167" y="384"/>
                  </a:cubicBezTo>
                  <a:cubicBezTo>
                    <a:pt x="12074" y="442"/>
                    <a:pt x="12027" y="489"/>
                    <a:pt x="11922" y="535"/>
                  </a:cubicBezTo>
                  <a:cubicBezTo>
                    <a:pt x="11829" y="582"/>
                    <a:pt x="11783" y="675"/>
                    <a:pt x="11690" y="733"/>
                  </a:cubicBezTo>
                  <a:cubicBezTo>
                    <a:pt x="11492" y="872"/>
                    <a:pt x="11399" y="965"/>
                    <a:pt x="11248" y="1070"/>
                  </a:cubicBezTo>
                  <a:cubicBezTo>
                    <a:pt x="8828" y="3443"/>
                    <a:pt x="6351" y="5862"/>
                    <a:pt x="3594" y="8526"/>
                  </a:cubicBezTo>
                  <a:cubicBezTo>
                    <a:pt x="3257" y="8921"/>
                    <a:pt x="2862" y="9259"/>
                    <a:pt x="2524" y="9596"/>
                  </a:cubicBezTo>
                  <a:cubicBezTo>
                    <a:pt x="2385" y="9794"/>
                    <a:pt x="2233" y="9933"/>
                    <a:pt x="2094" y="10131"/>
                  </a:cubicBezTo>
                  <a:lnTo>
                    <a:pt x="1989" y="10177"/>
                  </a:lnTo>
                  <a:lnTo>
                    <a:pt x="1943" y="10131"/>
                  </a:lnTo>
                  <a:lnTo>
                    <a:pt x="1896" y="10084"/>
                  </a:lnTo>
                  <a:lnTo>
                    <a:pt x="1896" y="9980"/>
                  </a:lnTo>
                  <a:cubicBezTo>
                    <a:pt x="1896" y="9933"/>
                    <a:pt x="1896" y="9933"/>
                    <a:pt x="1943" y="9887"/>
                  </a:cubicBezTo>
                  <a:cubicBezTo>
                    <a:pt x="2233" y="9456"/>
                    <a:pt x="2571" y="9014"/>
                    <a:pt x="2862" y="8526"/>
                  </a:cubicBezTo>
                  <a:cubicBezTo>
                    <a:pt x="3548" y="7514"/>
                    <a:pt x="4269" y="6444"/>
                    <a:pt x="5002" y="5432"/>
                  </a:cubicBezTo>
                  <a:cubicBezTo>
                    <a:pt x="5769" y="4315"/>
                    <a:pt x="6595" y="3199"/>
                    <a:pt x="7375" y="2129"/>
                  </a:cubicBezTo>
                  <a:cubicBezTo>
                    <a:pt x="7665" y="1791"/>
                    <a:pt x="7910" y="1407"/>
                    <a:pt x="8142" y="1070"/>
                  </a:cubicBezTo>
                  <a:cubicBezTo>
                    <a:pt x="8247" y="965"/>
                    <a:pt x="8293" y="919"/>
                    <a:pt x="8386" y="919"/>
                  </a:cubicBezTo>
                  <a:cubicBezTo>
                    <a:pt x="8631" y="826"/>
                    <a:pt x="8875" y="779"/>
                    <a:pt x="9073" y="779"/>
                  </a:cubicBezTo>
                  <a:cubicBezTo>
                    <a:pt x="9364" y="675"/>
                    <a:pt x="9701" y="628"/>
                    <a:pt x="9992" y="582"/>
                  </a:cubicBezTo>
                  <a:cubicBezTo>
                    <a:pt x="10469" y="489"/>
                    <a:pt x="10911" y="384"/>
                    <a:pt x="11341" y="291"/>
                  </a:cubicBezTo>
                  <a:cubicBezTo>
                    <a:pt x="11585" y="244"/>
                    <a:pt x="11632" y="198"/>
                    <a:pt x="11585" y="93"/>
                  </a:cubicBezTo>
                  <a:cubicBezTo>
                    <a:pt x="11585" y="47"/>
                    <a:pt x="11539" y="0"/>
                    <a:pt x="1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7"/>
            <p:cNvSpPr/>
            <p:nvPr/>
          </p:nvSpPr>
          <p:spPr>
            <a:xfrm>
              <a:off x="1072950" y="2042850"/>
              <a:ext cx="3525" cy="25"/>
            </a:xfrm>
            <a:custGeom>
              <a:avLst/>
              <a:gdLst/>
              <a:ahLst/>
              <a:cxnLst/>
              <a:rect l="l" t="t" r="r" b="b"/>
              <a:pathLst>
                <a:path w="141" h="1" extrusionOk="0">
                  <a:moveTo>
                    <a:pt x="140" y="0"/>
                  </a:moveTo>
                  <a:lnTo>
                    <a:pt x="140"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7"/>
            <p:cNvSpPr/>
            <p:nvPr/>
          </p:nvSpPr>
          <p:spPr>
            <a:xfrm>
              <a:off x="901975" y="1941075"/>
              <a:ext cx="25" cy="2625"/>
            </a:xfrm>
            <a:custGeom>
              <a:avLst/>
              <a:gdLst/>
              <a:ahLst/>
              <a:cxnLst/>
              <a:rect l="l" t="t" r="r" b="b"/>
              <a:pathLst>
                <a:path w="1" h="105" extrusionOk="0">
                  <a:moveTo>
                    <a:pt x="1" y="105"/>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7"/>
            <p:cNvSpPr/>
            <p:nvPr/>
          </p:nvSpPr>
          <p:spPr>
            <a:xfrm>
              <a:off x="2387600" y="3180675"/>
              <a:ext cx="18050" cy="348975"/>
            </a:xfrm>
            <a:custGeom>
              <a:avLst/>
              <a:gdLst/>
              <a:ahLst/>
              <a:cxnLst/>
              <a:rect l="l" t="t" r="r" b="b"/>
              <a:pathLst>
                <a:path w="722" h="13959" extrusionOk="0">
                  <a:moveTo>
                    <a:pt x="338" y="1"/>
                  </a:moveTo>
                  <a:lnTo>
                    <a:pt x="385" y="1013"/>
                  </a:lnTo>
                  <a:lnTo>
                    <a:pt x="385" y="3688"/>
                  </a:lnTo>
                  <a:cubicBezTo>
                    <a:pt x="385" y="5188"/>
                    <a:pt x="292" y="6689"/>
                    <a:pt x="94" y="8282"/>
                  </a:cubicBezTo>
                  <a:cubicBezTo>
                    <a:pt x="47" y="8864"/>
                    <a:pt x="1" y="9445"/>
                    <a:pt x="47" y="10027"/>
                  </a:cubicBezTo>
                  <a:cubicBezTo>
                    <a:pt x="94" y="10516"/>
                    <a:pt x="187" y="11051"/>
                    <a:pt x="292" y="11539"/>
                  </a:cubicBezTo>
                  <a:cubicBezTo>
                    <a:pt x="385" y="12260"/>
                    <a:pt x="536" y="13086"/>
                    <a:pt x="478" y="13865"/>
                  </a:cubicBezTo>
                  <a:cubicBezTo>
                    <a:pt x="478" y="13912"/>
                    <a:pt x="536" y="13958"/>
                    <a:pt x="536" y="13958"/>
                  </a:cubicBezTo>
                  <a:cubicBezTo>
                    <a:pt x="582" y="13958"/>
                    <a:pt x="629" y="13958"/>
                    <a:pt x="629" y="13912"/>
                  </a:cubicBezTo>
                  <a:cubicBezTo>
                    <a:pt x="675" y="13807"/>
                    <a:pt x="722" y="13668"/>
                    <a:pt x="722" y="13516"/>
                  </a:cubicBezTo>
                  <a:lnTo>
                    <a:pt x="722" y="13330"/>
                  </a:lnTo>
                  <a:cubicBezTo>
                    <a:pt x="675" y="12702"/>
                    <a:pt x="629" y="12063"/>
                    <a:pt x="536" y="11481"/>
                  </a:cubicBezTo>
                  <a:cubicBezTo>
                    <a:pt x="338" y="10469"/>
                    <a:pt x="187" y="9445"/>
                    <a:pt x="338" y="8387"/>
                  </a:cubicBezTo>
                  <a:cubicBezTo>
                    <a:pt x="536" y="7026"/>
                    <a:pt x="629" y="5619"/>
                    <a:pt x="629" y="4072"/>
                  </a:cubicBezTo>
                  <a:cubicBezTo>
                    <a:pt x="629" y="3734"/>
                    <a:pt x="582" y="3444"/>
                    <a:pt x="582" y="3106"/>
                  </a:cubicBezTo>
                  <a:cubicBezTo>
                    <a:pt x="582" y="1943"/>
                    <a:pt x="536" y="966"/>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7"/>
            <p:cNvSpPr/>
            <p:nvPr/>
          </p:nvSpPr>
          <p:spPr>
            <a:xfrm>
              <a:off x="2385000" y="2483950"/>
              <a:ext cx="9900" cy="84950"/>
            </a:xfrm>
            <a:custGeom>
              <a:avLst/>
              <a:gdLst/>
              <a:ahLst/>
              <a:cxnLst/>
              <a:rect l="l" t="t" r="r" b="b"/>
              <a:pathLst>
                <a:path w="396" h="3398" extrusionOk="0">
                  <a:moveTo>
                    <a:pt x="58" y="1"/>
                  </a:moveTo>
                  <a:cubicBezTo>
                    <a:pt x="0" y="199"/>
                    <a:pt x="0" y="338"/>
                    <a:pt x="0" y="490"/>
                  </a:cubicBezTo>
                  <a:cubicBezTo>
                    <a:pt x="58" y="1257"/>
                    <a:pt x="151" y="2036"/>
                    <a:pt x="244" y="2816"/>
                  </a:cubicBezTo>
                  <a:lnTo>
                    <a:pt x="291" y="3293"/>
                  </a:lnTo>
                  <a:cubicBezTo>
                    <a:pt x="291" y="3293"/>
                    <a:pt x="349" y="3351"/>
                    <a:pt x="349" y="3397"/>
                  </a:cubicBezTo>
                  <a:lnTo>
                    <a:pt x="349" y="3246"/>
                  </a:lnTo>
                  <a:cubicBezTo>
                    <a:pt x="396" y="3060"/>
                    <a:pt x="396" y="2862"/>
                    <a:pt x="396" y="2665"/>
                  </a:cubicBezTo>
                  <a:cubicBezTo>
                    <a:pt x="349" y="2188"/>
                    <a:pt x="291" y="1699"/>
                    <a:pt x="198" y="1211"/>
                  </a:cubicBezTo>
                  <a:cubicBezTo>
                    <a:pt x="198" y="1071"/>
                    <a:pt x="151" y="920"/>
                    <a:pt x="151" y="780"/>
                  </a:cubicBezTo>
                  <a:cubicBezTo>
                    <a:pt x="105" y="490"/>
                    <a:pt x="58" y="245"/>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7"/>
            <p:cNvSpPr/>
            <p:nvPr/>
          </p:nvSpPr>
          <p:spPr>
            <a:xfrm>
              <a:off x="2380325" y="2641575"/>
              <a:ext cx="13400" cy="408275"/>
            </a:xfrm>
            <a:custGeom>
              <a:avLst/>
              <a:gdLst/>
              <a:ahLst/>
              <a:cxnLst/>
              <a:rect l="l" t="t" r="r" b="b"/>
              <a:pathLst>
                <a:path w="536" h="16331" extrusionOk="0">
                  <a:moveTo>
                    <a:pt x="245" y="0"/>
                  </a:moveTo>
                  <a:lnTo>
                    <a:pt x="245" y="0"/>
                  </a:lnTo>
                  <a:cubicBezTo>
                    <a:pt x="245" y="186"/>
                    <a:pt x="187" y="338"/>
                    <a:pt x="141" y="477"/>
                  </a:cubicBezTo>
                  <a:cubicBezTo>
                    <a:pt x="94" y="873"/>
                    <a:pt x="1" y="1256"/>
                    <a:pt x="1" y="1640"/>
                  </a:cubicBezTo>
                  <a:cubicBezTo>
                    <a:pt x="1" y="2280"/>
                    <a:pt x="47" y="2908"/>
                    <a:pt x="47" y="3490"/>
                  </a:cubicBezTo>
                  <a:cubicBezTo>
                    <a:pt x="94" y="3780"/>
                    <a:pt x="94" y="4025"/>
                    <a:pt x="94" y="4315"/>
                  </a:cubicBezTo>
                  <a:lnTo>
                    <a:pt x="94" y="4746"/>
                  </a:lnTo>
                  <a:cubicBezTo>
                    <a:pt x="141" y="5083"/>
                    <a:pt x="141" y="5420"/>
                    <a:pt x="141" y="5769"/>
                  </a:cubicBezTo>
                  <a:cubicBezTo>
                    <a:pt x="187" y="6002"/>
                    <a:pt x="187" y="6293"/>
                    <a:pt x="245" y="6584"/>
                  </a:cubicBezTo>
                  <a:cubicBezTo>
                    <a:pt x="292" y="7072"/>
                    <a:pt x="338" y="7654"/>
                    <a:pt x="292" y="8189"/>
                  </a:cubicBezTo>
                  <a:cubicBezTo>
                    <a:pt x="292" y="9305"/>
                    <a:pt x="292" y="10468"/>
                    <a:pt x="338" y="11585"/>
                  </a:cubicBezTo>
                  <a:cubicBezTo>
                    <a:pt x="385" y="12108"/>
                    <a:pt x="385" y="12597"/>
                    <a:pt x="385" y="13132"/>
                  </a:cubicBezTo>
                  <a:cubicBezTo>
                    <a:pt x="431" y="13714"/>
                    <a:pt x="431" y="14342"/>
                    <a:pt x="431" y="14923"/>
                  </a:cubicBezTo>
                  <a:lnTo>
                    <a:pt x="431" y="16133"/>
                  </a:lnTo>
                  <a:lnTo>
                    <a:pt x="431" y="16331"/>
                  </a:lnTo>
                  <a:cubicBezTo>
                    <a:pt x="478" y="15749"/>
                    <a:pt x="536" y="15121"/>
                    <a:pt x="536" y="14493"/>
                  </a:cubicBezTo>
                  <a:cubicBezTo>
                    <a:pt x="536" y="13911"/>
                    <a:pt x="536" y="13272"/>
                    <a:pt x="478" y="12690"/>
                  </a:cubicBezTo>
                  <a:cubicBezTo>
                    <a:pt x="478" y="11922"/>
                    <a:pt x="431" y="11097"/>
                    <a:pt x="478" y="10317"/>
                  </a:cubicBezTo>
                  <a:cubicBezTo>
                    <a:pt x="536" y="8770"/>
                    <a:pt x="431" y="7270"/>
                    <a:pt x="338" y="5769"/>
                  </a:cubicBezTo>
                  <a:cubicBezTo>
                    <a:pt x="292" y="5083"/>
                    <a:pt x="245" y="4362"/>
                    <a:pt x="245" y="3676"/>
                  </a:cubicBezTo>
                  <a:cubicBezTo>
                    <a:pt x="245" y="3385"/>
                    <a:pt x="187" y="3152"/>
                    <a:pt x="187" y="2862"/>
                  </a:cubicBezTo>
                  <a:cubicBezTo>
                    <a:pt x="141" y="2222"/>
                    <a:pt x="94" y="1547"/>
                    <a:pt x="187" y="873"/>
                  </a:cubicBezTo>
                  <a:cubicBezTo>
                    <a:pt x="187" y="582"/>
                    <a:pt x="245" y="29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7"/>
            <p:cNvSpPr/>
            <p:nvPr/>
          </p:nvSpPr>
          <p:spPr>
            <a:xfrm>
              <a:off x="2353575" y="2778525"/>
              <a:ext cx="16900" cy="490575"/>
            </a:xfrm>
            <a:custGeom>
              <a:avLst/>
              <a:gdLst/>
              <a:ahLst/>
              <a:cxnLst/>
              <a:rect l="l" t="t" r="r" b="b"/>
              <a:pathLst>
                <a:path w="676" h="19623" extrusionOk="0">
                  <a:moveTo>
                    <a:pt x="443" y="1"/>
                  </a:moveTo>
                  <a:lnTo>
                    <a:pt x="443" y="1"/>
                  </a:lnTo>
                  <a:cubicBezTo>
                    <a:pt x="199" y="1106"/>
                    <a:pt x="1" y="2373"/>
                    <a:pt x="1" y="3583"/>
                  </a:cubicBezTo>
                  <a:cubicBezTo>
                    <a:pt x="47" y="4455"/>
                    <a:pt x="152" y="5328"/>
                    <a:pt x="199" y="6154"/>
                  </a:cubicBezTo>
                  <a:cubicBezTo>
                    <a:pt x="292" y="6782"/>
                    <a:pt x="338" y="7363"/>
                    <a:pt x="385" y="7945"/>
                  </a:cubicBezTo>
                  <a:cubicBezTo>
                    <a:pt x="443" y="9061"/>
                    <a:pt x="443" y="9887"/>
                    <a:pt x="385" y="10655"/>
                  </a:cubicBezTo>
                  <a:cubicBezTo>
                    <a:pt x="292" y="11772"/>
                    <a:pt x="245" y="12888"/>
                    <a:pt x="338" y="14098"/>
                  </a:cubicBezTo>
                  <a:cubicBezTo>
                    <a:pt x="338" y="14924"/>
                    <a:pt x="385" y="15749"/>
                    <a:pt x="385" y="16517"/>
                  </a:cubicBezTo>
                  <a:lnTo>
                    <a:pt x="385" y="17587"/>
                  </a:lnTo>
                  <a:lnTo>
                    <a:pt x="385" y="17925"/>
                  </a:lnTo>
                  <a:cubicBezTo>
                    <a:pt x="385" y="18460"/>
                    <a:pt x="385" y="18995"/>
                    <a:pt x="443" y="19530"/>
                  </a:cubicBezTo>
                  <a:cubicBezTo>
                    <a:pt x="443" y="19530"/>
                    <a:pt x="443" y="19576"/>
                    <a:pt x="489" y="19623"/>
                  </a:cubicBezTo>
                  <a:lnTo>
                    <a:pt x="489" y="19530"/>
                  </a:lnTo>
                  <a:cubicBezTo>
                    <a:pt x="536" y="19041"/>
                    <a:pt x="536" y="18553"/>
                    <a:pt x="536" y="18076"/>
                  </a:cubicBezTo>
                  <a:cubicBezTo>
                    <a:pt x="536" y="17006"/>
                    <a:pt x="536" y="15843"/>
                    <a:pt x="489" y="14342"/>
                  </a:cubicBezTo>
                  <a:lnTo>
                    <a:pt x="489" y="13470"/>
                  </a:lnTo>
                  <a:cubicBezTo>
                    <a:pt x="443" y="12935"/>
                    <a:pt x="385" y="12353"/>
                    <a:pt x="443" y="11818"/>
                  </a:cubicBezTo>
                  <a:cubicBezTo>
                    <a:pt x="675" y="9980"/>
                    <a:pt x="629" y="8143"/>
                    <a:pt x="385" y="6398"/>
                  </a:cubicBezTo>
                  <a:cubicBezTo>
                    <a:pt x="152" y="4700"/>
                    <a:pt x="94" y="3001"/>
                    <a:pt x="338" y="1164"/>
                  </a:cubicBezTo>
                  <a:cubicBezTo>
                    <a:pt x="385" y="768"/>
                    <a:pt x="443" y="384"/>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7"/>
            <p:cNvSpPr/>
            <p:nvPr/>
          </p:nvSpPr>
          <p:spPr>
            <a:xfrm>
              <a:off x="2362025" y="2433075"/>
              <a:ext cx="4950" cy="31425"/>
            </a:xfrm>
            <a:custGeom>
              <a:avLst/>
              <a:gdLst/>
              <a:ahLst/>
              <a:cxnLst/>
              <a:rect l="l" t="t" r="r" b="b"/>
              <a:pathLst>
                <a:path w="198" h="1257" extrusionOk="0">
                  <a:moveTo>
                    <a:pt x="47" y="0"/>
                  </a:moveTo>
                  <a:cubicBezTo>
                    <a:pt x="0" y="384"/>
                    <a:pt x="47" y="966"/>
                    <a:pt x="151" y="1257"/>
                  </a:cubicBezTo>
                  <a:cubicBezTo>
                    <a:pt x="198" y="826"/>
                    <a:pt x="105" y="442"/>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7"/>
            <p:cNvSpPr/>
            <p:nvPr/>
          </p:nvSpPr>
          <p:spPr>
            <a:xfrm>
              <a:off x="1867675" y="2358350"/>
              <a:ext cx="473725" cy="23125"/>
            </a:xfrm>
            <a:custGeom>
              <a:avLst/>
              <a:gdLst/>
              <a:ahLst/>
              <a:cxnLst/>
              <a:rect l="l" t="t" r="r" b="b"/>
              <a:pathLst>
                <a:path w="18949" h="925" extrusionOk="0">
                  <a:moveTo>
                    <a:pt x="16628" y="0"/>
                  </a:moveTo>
                  <a:cubicBezTo>
                    <a:pt x="16203" y="0"/>
                    <a:pt x="15802" y="12"/>
                    <a:pt x="15412" y="35"/>
                  </a:cubicBezTo>
                  <a:cubicBezTo>
                    <a:pt x="14877" y="82"/>
                    <a:pt x="14296" y="128"/>
                    <a:pt x="13772" y="175"/>
                  </a:cubicBezTo>
                  <a:cubicBezTo>
                    <a:pt x="13377" y="175"/>
                    <a:pt x="12946" y="233"/>
                    <a:pt x="12551" y="279"/>
                  </a:cubicBezTo>
                  <a:cubicBezTo>
                    <a:pt x="12318" y="279"/>
                    <a:pt x="12121" y="279"/>
                    <a:pt x="11876" y="326"/>
                  </a:cubicBezTo>
                  <a:cubicBezTo>
                    <a:pt x="11202" y="372"/>
                    <a:pt x="10516" y="419"/>
                    <a:pt x="9887" y="524"/>
                  </a:cubicBezTo>
                  <a:cubicBezTo>
                    <a:pt x="9504" y="570"/>
                    <a:pt x="9120" y="617"/>
                    <a:pt x="8724" y="617"/>
                  </a:cubicBezTo>
                  <a:cubicBezTo>
                    <a:pt x="8480" y="663"/>
                    <a:pt x="8294" y="663"/>
                    <a:pt x="8096" y="663"/>
                  </a:cubicBezTo>
                  <a:lnTo>
                    <a:pt x="7608" y="663"/>
                  </a:lnTo>
                  <a:cubicBezTo>
                    <a:pt x="7468" y="617"/>
                    <a:pt x="7317" y="617"/>
                    <a:pt x="7177" y="617"/>
                  </a:cubicBezTo>
                  <a:lnTo>
                    <a:pt x="7026" y="617"/>
                  </a:lnTo>
                  <a:cubicBezTo>
                    <a:pt x="6887" y="570"/>
                    <a:pt x="6735" y="570"/>
                    <a:pt x="6596" y="570"/>
                  </a:cubicBezTo>
                  <a:cubicBezTo>
                    <a:pt x="5572" y="419"/>
                    <a:pt x="4560" y="326"/>
                    <a:pt x="3641" y="279"/>
                  </a:cubicBezTo>
                  <a:cubicBezTo>
                    <a:pt x="2769" y="175"/>
                    <a:pt x="1990" y="128"/>
                    <a:pt x="1269" y="128"/>
                  </a:cubicBezTo>
                  <a:lnTo>
                    <a:pt x="1" y="128"/>
                  </a:lnTo>
                  <a:cubicBezTo>
                    <a:pt x="2187" y="233"/>
                    <a:pt x="4467" y="419"/>
                    <a:pt x="6793" y="756"/>
                  </a:cubicBezTo>
                  <a:cubicBezTo>
                    <a:pt x="7337" y="870"/>
                    <a:pt x="7801" y="925"/>
                    <a:pt x="8266" y="925"/>
                  </a:cubicBezTo>
                  <a:cubicBezTo>
                    <a:pt x="8418" y="925"/>
                    <a:pt x="8570" y="919"/>
                    <a:pt x="8724" y="907"/>
                  </a:cubicBezTo>
                  <a:cubicBezTo>
                    <a:pt x="8875" y="907"/>
                    <a:pt x="8969" y="861"/>
                    <a:pt x="9120" y="861"/>
                  </a:cubicBezTo>
                  <a:cubicBezTo>
                    <a:pt x="9259" y="861"/>
                    <a:pt x="9352" y="861"/>
                    <a:pt x="9504" y="814"/>
                  </a:cubicBezTo>
                  <a:cubicBezTo>
                    <a:pt x="10039" y="710"/>
                    <a:pt x="10713" y="617"/>
                    <a:pt x="11388" y="524"/>
                  </a:cubicBezTo>
                  <a:cubicBezTo>
                    <a:pt x="11830" y="465"/>
                    <a:pt x="12318" y="465"/>
                    <a:pt x="12749" y="419"/>
                  </a:cubicBezTo>
                  <a:cubicBezTo>
                    <a:pt x="13237" y="419"/>
                    <a:pt x="13714" y="372"/>
                    <a:pt x="14203" y="326"/>
                  </a:cubicBezTo>
                  <a:cubicBezTo>
                    <a:pt x="14354" y="279"/>
                    <a:pt x="14540" y="279"/>
                    <a:pt x="14738" y="279"/>
                  </a:cubicBezTo>
                  <a:cubicBezTo>
                    <a:pt x="15366" y="175"/>
                    <a:pt x="16040" y="128"/>
                    <a:pt x="16680" y="82"/>
                  </a:cubicBezTo>
                  <a:lnTo>
                    <a:pt x="17983" y="82"/>
                  </a:lnTo>
                  <a:cubicBezTo>
                    <a:pt x="18227" y="128"/>
                    <a:pt x="18425" y="128"/>
                    <a:pt x="18716" y="128"/>
                  </a:cubicBezTo>
                  <a:lnTo>
                    <a:pt x="18948" y="128"/>
                  </a:lnTo>
                  <a:cubicBezTo>
                    <a:pt x="18611" y="82"/>
                    <a:pt x="18320" y="82"/>
                    <a:pt x="17983" y="35"/>
                  </a:cubicBezTo>
                  <a:cubicBezTo>
                    <a:pt x="17500" y="12"/>
                    <a:pt x="17052" y="0"/>
                    <a:pt x="16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7"/>
            <p:cNvSpPr/>
            <p:nvPr/>
          </p:nvSpPr>
          <p:spPr>
            <a:xfrm>
              <a:off x="2335550" y="2415050"/>
              <a:ext cx="8475" cy="1097725"/>
            </a:xfrm>
            <a:custGeom>
              <a:avLst/>
              <a:gdLst/>
              <a:ahLst/>
              <a:cxnLst/>
              <a:rect l="l" t="t" r="r" b="b"/>
              <a:pathLst>
                <a:path w="339" h="43909" extrusionOk="0">
                  <a:moveTo>
                    <a:pt x="94" y="0"/>
                  </a:moveTo>
                  <a:cubicBezTo>
                    <a:pt x="47" y="140"/>
                    <a:pt x="47" y="233"/>
                    <a:pt x="47" y="338"/>
                  </a:cubicBezTo>
                  <a:lnTo>
                    <a:pt x="47" y="1210"/>
                  </a:lnTo>
                  <a:cubicBezTo>
                    <a:pt x="1" y="6293"/>
                    <a:pt x="1" y="11387"/>
                    <a:pt x="1" y="16470"/>
                  </a:cubicBezTo>
                  <a:lnTo>
                    <a:pt x="1" y="31056"/>
                  </a:lnTo>
                  <a:lnTo>
                    <a:pt x="1" y="40024"/>
                  </a:lnTo>
                  <a:lnTo>
                    <a:pt x="1" y="42932"/>
                  </a:lnTo>
                  <a:lnTo>
                    <a:pt x="47" y="43665"/>
                  </a:lnTo>
                  <a:lnTo>
                    <a:pt x="47" y="43851"/>
                  </a:lnTo>
                  <a:lnTo>
                    <a:pt x="47" y="43909"/>
                  </a:lnTo>
                  <a:lnTo>
                    <a:pt x="233" y="43909"/>
                  </a:lnTo>
                  <a:cubicBezTo>
                    <a:pt x="233" y="43909"/>
                    <a:pt x="233" y="43851"/>
                    <a:pt x="291" y="43804"/>
                  </a:cubicBezTo>
                  <a:cubicBezTo>
                    <a:pt x="291" y="43758"/>
                    <a:pt x="338" y="43711"/>
                    <a:pt x="338" y="43665"/>
                  </a:cubicBezTo>
                  <a:lnTo>
                    <a:pt x="338" y="41920"/>
                  </a:lnTo>
                  <a:lnTo>
                    <a:pt x="338" y="36825"/>
                  </a:lnTo>
                  <a:lnTo>
                    <a:pt x="338" y="12841"/>
                  </a:lnTo>
                  <a:cubicBezTo>
                    <a:pt x="338" y="8910"/>
                    <a:pt x="338" y="4990"/>
                    <a:pt x="291" y="1012"/>
                  </a:cubicBezTo>
                  <a:cubicBezTo>
                    <a:pt x="291" y="768"/>
                    <a:pt x="233" y="524"/>
                    <a:pt x="233" y="291"/>
                  </a:cubicBezTo>
                  <a:cubicBezTo>
                    <a:pt x="187" y="186"/>
                    <a:pt x="187" y="93"/>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7"/>
            <p:cNvSpPr/>
            <p:nvPr/>
          </p:nvSpPr>
          <p:spPr>
            <a:xfrm>
              <a:off x="721700" y="2327800"/>
              <a:ext cx="1710700" cy="1241675"/>
            </a:xfrm>
            <a:custGeom>
              <a:avLst/>
              <a:gdLst/>
              <a:ahLst/>
              <a:cxnLst/>
              <a:rect l="l" t="t" r="r" b="b"/>
              <a:pathLst>
                <a:path w="68428" h="49667" extrusionOk="0">
                  <a:moveTo>
                    <a:pt x="46468" y="1"/>
                  </a:moveTo>
                  <a:cubicBezTo>
                    <a:pt x="46328" y="1"/>
                    <a:pt x="46084" y="47"/>
                    <a:pt x="45991" y="47"/>
                  </a:cubicBezTo>
                  <a:lnTo>
                    <a:pt x="10608" y="47"/>
                  </a:lnTo>
                  <a:cubicBezTo>
                    <a:pt x="7119" y="47"/>
                    <a:pt x="3676" y="47"/>
                    <a:pt x="233" y="94"/>
                  </a:cubicBezTo>
                  <a:cubicBezTo>
                    <a:pt x="47" y="94"/>
                    <a:pt x="0" y="94"/>
                    <a:pt x="0" y="187"/>
                  </a:cubicBezTo>
                  <a:cubicBezTo>
                    <a:pt x="0" y="234"/>
                    <a:pt x="0" y="292"/>
                    <a:pt x="47" y="338"/>
                  </a:cubicBezTo>
                  <a:lnTo>
                    <a:pt x="47" y="385"/>
                  </a:lnTo>
                  <a:lnTo>
                    <a:pt x="67939" y="385"/>
                  </a:lnTo>
                  <a:lnTo>
                    <a:pt x="67939" y="478"/>
                  </a:lnTo>
                  <a:lnTo>
                    <a:pt x="67986" y="49667"/>
                  </a:lnTo>
                  <a:lnTo>
                    <a:pt x="68044" y="49667"/>
                  </a:lnTo>
                  <a:cubicBezTo>
                    <a:pt x="68137" y="49574"/>
                    <a:pt x="68184" y="49481"/>
                    <a:pt x="68230" y="49376"/>
                  </a:cubicBezTo>
                  <a:lnTo>
                    <a:pt x="68230" y="49190"/>
                  </a:lnTo>
                  <a:lnTo>
                    <a:pt x="68230" y="49085"/>
                  </a:lnTo>
                  <a:lnTo>
                    <a:pt x="68230" y="48271"/>
                  </a:lnTo>
                  <a:lnTo>
                    <a:pt x="68230" y="48167"/>
                  </a:lnTo>
                  <a:cubicBezTo>
                    <a:pt x="68277" y="46666"/>
                    <a:pt x="68277" y="45212"/>
                    <a:pt x="68277" y="43758"/>
                  </a:cubicBezTo>
                  <a:lnTo>
                    <a:pt x="68277" y="43560"/>
                  </a:lnTo>
                  <a:lnTo>
                    <a:pt x="68277" y="43514"/>
                  </a:lnTo>
                  <a:lnTo>
                    <a:pt x="68277" y="43084"/>
                  </a:lnTo>
                  <a:lnTo>
                    <a:pt x="68277" y="42979"/>
                  </a:lnTo>
                  <a:lnTo>
                    <a:pt x="68277" y="42886"/>
                  </a:lnTo>
                  <a:lnTo>
                    <a:pt x="68277" y="42165"/>
                  </a:lnTo>
                  <a:lnTo>
                    <a:pt x="68277" y="41478"/>
                  </a:lnTo>
                  <a:lnTo>
                    <a:pt x="68277" y="39978"/>
                  </a:lnTo>
                  <a:lnTo>
                    <a:pt x="68277" y="36058"/>
                  </a:lnTo>
                  <a:lnTo>
                    <a:pt x="68277" y="31115"/>
                  </a:lnTo>
                  <a:lnTo>
                    <a:pt x="68277" y="25730"/>
                  </a:lnTo>
                  <a:lnTo>
                    <a:pt x="68277" y="25299"/>
                  </a:lnTo>
                  <a:lnTo>
                    <a:pt x="68277" y="25241"/>
                  </a:lnTo>
                  <a:lnTo>
                    <a:pt x="68277" y="2560"/>
                  </a:lnTo>
                  <a:lnTo>
                    <a:pt x="68428" y="2176"/>
                  </a:lnTo>
                  <a:cubicBezTo>
                    <a:pt x="68381" y="2129"/>
                    <a:pt x="68381" y="2129"/>
                    <a:pt x="68335" y="2083"/>
                  </a:cubicBezTo>
                  <a:lnTo>
                    <a:pt x="68277" y="2036"/>
                  </a:lnTo>
                  <a:lnTo>
                    <a:pt x="68277" y="1932"/>
                  </a:lnTo>
                  <a:lnTo>
                    <a:pt x="68277" y="1839"/>
                  </a:lnTo>
                  <a:cubicBezTo>
                    <a:pt x="68277" y="1501"/>
                    <a:pt x="68277" y="1106"/>
                    <a:pt x="68230" y="722"/>
                  </a:cubicBezTo>
                  <a:lnTo>
                    <a:pt x="68230" y="385"/>
                  </a:lnTo>
                  <a:lnTo>
                    <a:pt x="68230" y="141"/>
                  </a:lnTo>
                  <a:lnTo>
                    <a:pt x="67509" y="141"/>
                  </a:lnTo>
                  <a:cubicBezTo>
                    <a:pt x="67311" y="94"/>
                    <a:pt x="67067" y="94"/>
                    <a:pt x="66881" y="94"/>
                  </a:cubicBezTo>
                  <a:lnTo>
                    <a:pt x="62275" y="94"/>
                  </a:lnTo>
                  <a:lnTo>
                    <a:pt x="62275" y="47"/>
                  </a:lnTo>
                  <a:lnTo>
                    <a:pt x="61879" y="47"/>
                  </a:lnTo>
                  <a:lnTo>
                    <a:pt x="61833" y="94"/>
                  </a:lnTo>
                  <a:lnTo>
                    <a:pt x="61833" y="47"/>
                  </a:lnTo>
                  <a:lnTo>
                    <a:pt x="46666" y="47"/>
                  </a:lnTo>
                  <a:cubicBezTo>
                    <a:pt x="46572" y="47"/>
                    <a:pt x="46468" y="1"/>
                    <a:pt x="46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7"/>
            <p:cNvSpPr/>
            <p:nvPr/>
          </p:nvSpPr>
          <p:spPr>
            <a:xfrm>
              <a:off x="2428600" y="3404875"/>
              <a:ext cx="25" cy="10775"/>
            </a:xfrm>
            <a:custGeom>
              <a:avLst/>
              <a:gdLst/>
              <a:ahLst/>
              <a:cxnLst/>
              <a:rect l="l" t="t" r="r" b="b"/>
              <a:pathLst>
                <a:path w="1" h="431" extrusionOk="0">
                  <a:moveTo>
                    <a:pt x="1" y="47"/>
                  </a:moveTo>
                  <a:lnTo>
                    <a:pt x="1" y="1"/>
                  </a:lnTo>
                  <a:lnTo>
                    <a:pt x="1" y="431"/>
                  </a:lnTo>
                  <a:lnTo>
                    <a:pt x="1" y="4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7"/>
            <p:cNvSpPr/>
            <p:nvPr/>
          </p:nvSpPr>
          <p:spPr>
            <a:xfrm>
              <a:off x="2428600" y="3381900"/>
              <a:ext cx="25" cy="18050"/>
            </a:xfrm>
            <a:custGeom>
              <a:avLst/>
              <a:gdLst/>
              <a:ahLst/>
              <a:cxnLst/>
              <a:rect l="l" t="t" r="r" b="b"/>
              <a:pathLst>
                <a:path w="1" h="722" extrusionOk="0">
                  <a:moveTo>
                    <a:pt x="1" y="1"/>
                  </a:moveTo>
                  <a:lnTo>
                    <a:pt x="1" y="722"/>
                  </a:lnTo>
                  <a:lnTo>
                    <a:pt x="1" y="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7"/>
            <p:cNvSpPr/>
            <p:nvPr/>
          </p:nvSpPr>
          <p:spPr>
            <a:xfrm>
              <a:off x="2428600" y="3415625"/>
              <a:ext cx="25" cy="1200"/>
            </a:xfrm>
            <a:custGeom>
              <a:avLst/>
              <a:gdLst/>
              <a:ahLst/>
              <a:cxnLst/>
              <a:rect l="l" t="t" r="r" b="b"/>
              <a:pathLst>
                <a:path w="1" h="48" extrusionOk="0">
                  <a:moveTo>
                    <a:pt x="1" y="47"/>
                  </a:moveTo>
                  <a:lnTo>
                    <a:pt x="1" y="47"/>
                  </a:lnTo>
                  <a:lnTo>
                    <a:pt x="1" y="1"/>
                  </a:lnTo>
                  <a:lnTo>
                    <a:pt x="1" y="47"/>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7"/>
            <p:cNvSpPr/>
            <p:nvPr/>
          </p:nvSpPr>
          <p:spPr>
            <a:xfrm>
              <a:off x="2428600" y="3415625"/>
              <a:ext cx="25" cy="1200"/>
            </a:xfrm>
            <a:custGeom>
              <a:avLst/>
              <a:gdLst/>
              <a:ahLst/>
              <a:cxnLst/>
              <a:rect l="l" t="t" r="r" b="b"/>
              <a:pathLst>
                <a:path w="1" h="48" extrusionOk="0">
                  <a:moveTo>
                    <a:pt x="1" y="1"/>
                  </a:moveTo>
                  <a:lnTo>
                    <a:pt x="1" y="1"/>
                  </a:lnTo>
                  <a:lnTo>
                    <a:pt x="1" y="1"/>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7"/>
            <p:cNvSpPr/>
            <p:nvPr/>
          </p:nvSpPr>
          <p:spPr>
            <a:xfrm>
              <a:off x="2428600" y="341680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7"/>
            <p:cNvSpPr/>
            <p:nvPr/>
          </p:nvSpPr>
          <p:spPr>
            <a:xfrm>
              <a:off x="2428600" y="3415625"/>
              <a:ext cx="25" cy="1200"/>
            </a:xfrm>
            <a:custGeom>
              <a:avLst/>
              <a:gdLst/>
              <a:ahLst/>
              <a:cxnLst/>
              <a:rect l="l" t="t" r="r" b="b"/>
              <a:pathLst>
                <a:path w="1" h="48" extrusionOk="0">
                  <a:moveTo>
                    <a:pt x="1" y="47"/>
                  </a:moveTo>
                  <a:lnTo>
                    <a:pt x="1" y="47"/>
                  </a:lnTo>
                  <a:lnTo>
                    <a:pt x="1" y="4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7"/>
            <p:cNvSpPr/>
            <p:nvPr/>
          </p:nvSpPr>
          <p:spPr>
            <a:xfrm>
              <a:off x="2267500" y="2328975"/>
              <a:ext cx="1200" cy="1175"/>
            </a:xfrm>
            <a:custGeom>
              <a:avLst/>
              <a:gdLst/>
              <a:ahLst/>
              <a:cxnLst/>
              <a:rect l="l" t="t" r="r" b="b"/>
              <a:pathLst>
                <a:path w="48" h="47" extrusionOk="0">
                  <a:moveTo>
                    <a:pt x="1" y="0"/>
                  </a:moveTo>
                  <a:lnTo>
                    <a:pt x="1" y="47"/>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7"/>
            <p:cNvSpPr/>
            <p:nvPr/>
          </p:nvSpPr>
          <p:spPr>
            <a:xfrm>
              <a:off x="2268675" y="2326350"/>
              <a:ext cx="25" cy="25"/>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7"/>
            <p:cNvSpPr/>
            <p:nvPr/>
          </p:nvSpPr>
          <p:spPr>
            <a:xfrm>
              <a:off x="785675" y="2404000"/>
              <a:ext cx="1555725" cy="1120700"/>
            </a:xfrm>
            <a:custGeom>
              <a:avLst/>
              <a:gdLst/>
              <a:ahLst/>
              <a:cxnLst/>
              <a:rect l="l" t="t" r="r" b="b"/>
              <a:pathLst>
                <a:path w="62229" h="44828" extrusionOk="0">
                  <a:moveTo>
                    <a:pt x="25298" y="0"/>
                  </a:moveTo>
                  <a:cubicBezTo>
                    <a:pt x="17308" y="0"/>
                    <a:pt x="9212" y="47"/>
                    <a:pt x="1361" y="47"/>
                  </a:cubicBezTo>
                  <a:lnTo>
                    <a:pt x="1163" y="47"/>
                  </a:lnTo>
                  <a:cubicBezTo>
                    <a:pt x="1117" y="47"/>
                    <a:pt x="1070" y="93"/>
                    <a:pt x="1070" y="93"/>
                  </a:cubicBezTo>
                  <a:cubicBezTo>
                    <a:pt x="1024" y="198"/>
                    <a:pt x="1024" y="291"/>
                    <a:pt x="1024" y="384"/>
                  </a:cubicBezTo>
                  <a:lnTo>
                    <a:pt x="1024" y="628"/>
                  </a:lnTo>
                  <a:cubicBezTo>
                    <a:pt x="977" y="1117"/>
                    <a:pt x="977" y="1652"/>
                    <a:pt x="977" y="2129"/>
                  </a:cubicBezTo>
                  <a:lnTo>
                    <a:pt x="977" y="30870"/>
                  </a:lnTo>
                  <a:lnTo>
                    <a:pt x="977" y="31987"/>
                  </a:lnTo>
                  <a:lnTo>
                    <a:pt x="779" y="31359"/>
                  </a:lnTo>
                  <a:cubicBezTo>
                    <a:pt x="733" y="31405"/>
                    <a:pt x="733" y="31452"/>
                    <a:pt x="733" y="31498"/>
                  </a:cubicBezTo>
                  <a:lnTo>
                    <a:pt x="733" y="31649"/>
                  </a:lnTo>
                  <a:cubicBezTo>
                    <a:pt x="686" y="32138"/>
                    <a:pt x="640" y="32661"/>
                    <a:pt x="582" y="33196"/>
                  </a:cubicBezTo>
                  <a:cubicBezTo>
                    <a:pt x="535" y="33778"/>
                    <a:pt x="489" y="34406"/>
                    <a:pt x="489" y="35046"/>
                  </a:cubicBezTo>
                  <a:cubicBezTo>
                    <a:pt x="442" y="35918"/>
                    <a:pt x="349" y="36790"/>
                    <a:pt x="291" y="37663"/>
                  </a:cubicBezTo>
                  <a:cubicBezTo>
                    <a:pt x="291" y="38093"/>
                    <a:pt x="244" y="38582"/>
                    <a:pt x="198" y="39059"/>
                  </a:cubicBezTo>
                  <a:cubicBezTo>
                    <a:pt x="151" y="39547"/>
                    <a:pt x="105" y="40036"/>
                    <a:pt x="58" y="40571"/>
                  </a:cubicBezTo>
                  <a:cubicBezTo>
                    <a:pt x="0" y="41152"/>
                    <a:pt x="0" y="41780"/>
                    <a:pt x="0" y="42362"/>
                  </a:cubicBezTo>
                  <a:cubicBezTo>
                    <a:pt x="349" y="40082"/>
                    <a:pt x="442" y="37756"/>
                    <a:pt x="582" y="35523"/>
                  </a:cubicBezTo>
                  <a:cubicBezTo>
                    <a:pt x="640" y="34511"/>
                    <a:pt x="686" y="33441"/>
                    <a:pt x="779" y="32371"/>
                  </a:cubicBezTo>
                  <a:lnTo>
                    <a:pt x="977" y="32429"/>
                  </a:lnTo>
                  <a:lnTo>
                    <a:pt x="977" y="32906"/>
                  </a:lnTo>
                  <a:lnTo>
                    <a:pt x="977" y="44153"/>
                  </a:lnTo>
                  <a:lnTo>
                    <a:pt x="977" y="44200"/>
                  </a:lnTo>
                  <a:cubicBezTo>
                    <a:pt x="977" y="44246"/>
                    <a:pt x="977" y="44397"/>
                    <a:pt x="1024" y="44444"/>
                  </a:cubicBezTo>
                  <a:lnTo>
                    <a:pt x="1070" y="44490"/>
                  </a:lnTo>
                  <a:cubicBezTo>
                    <a:pt x="1221" y="44688"/>
                    <a:pt x="1407" y="44828"/>
                    <a:pt x="1698" y="44828"/>
                  </a:cubicBezTo>
                  <a:lnTo>
                    <a:pt x="61123" y="44828"/>
                  </a:lnTo>
                  <a:cubicBezTo>
                    <a:pt x="61461" y="44828"/>
                    <a:pt x="61751" y="44781"/>
                    <a:pt x="62089" y="44735"/>
                  </a:cubicBezTo>
                  <a:lnTo>
                    <a:pt x="62228" y="44735"/>
                  </a:lnTo>
                  <a:lnTo>
                    <a:pt x="62228" y="44537"/>
                  </a:lnTo>
                  <a:lnTo>
                    <a:pt x="61938" y="44490"/>
                  </a:lnTo>
                  <a:lnTo>
                    <a:pt x="1314" y="44490"/>
                  </a:lnTo>
                  <a:lnTo>
                    <a:pt x="1314" y="291"/>
                  </a:lnTo>
                  <a:lnTo>
                    <a:pt x="61996" y="291"/>
                  </a:lnTo>
                  <a:lnTo>
                    <a:pt x="62135" y="245"/>
                  </a:lnTo>
                  <a:cubicBezTo>
                    <a:pt x="62135" y="0"/>
                    <a:pt x="62089" y="0"/>
                    <a:pt x="61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7"/>
            <p:cNvSpPr/>
            <p:nvPr/>
          </p:nvSpPr>
          <p:spPr>
            <a:xfrm>
              <a:off x="2335550" y="2410100"/>
              <a:ext cx="3525" cy="1200"/>
            </a:xfrm>
            <a:custGeom>
              <a:avLst/>
              <a:gdLst/>
              <a:ahLst/>
              <a:cxnLst/>
              <a:rect l="l" t="t" r="r" b="b"/>
              <a:pathLst>
                <a:path w="141" h="48" extrusionOk="0">
                  <a:moveTo>
                    <a:pt x="1" y="47"/>
                  </a:moveTo>
                  <a:lnTo>
                    <a:pt x="140" y="1"/>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7"/>
            <p:cNvSpPr/>
            <p:nvPr/>
          </p:nvSpPr>
          <p:spPr>
            <a:xfrm>
              <a:off x="2334100" y="3516250"/>
              <a:ext cx="7300" cy="1175"/>
            </a:xfrm>
            <a:custGeom>
              <a:avLst/>
              <a:gdLst/>
              <a:ahLst/>
              <a:cxnLst/>
              <a:rect l="l" t="t" r="r" b="b"/>
              <a:pathLst>
                <a:path w="292" h="47" extrusionOk="0">
                  <a:moveTo>
                    <a:pt x="291" y="47"/>
                  </a:moveTo>
                  <a:lnTo>
                    <a:pt x="291" y="47"/>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7"/>
            <p:cNvSpPr/>
            <p:nvPr/>
          </p:nvSpPr>
          <p:spPr>
            <a:xfrm>
              <a:off x="2332950" y="3516250"/>
              <a:ext cx="1175" cy="25"/>
            </a:xfrm>
            <a:custGeom>
              <a:avLst/>
              <a:gdLst/>
              <a:ahLst/>
              <a:cxnLst/>
              <a:rect l="l" t="t" r="r" b="b"/>
              <a:pathLst>
                <a:path w="47" h="1" extrusionOk="0">
                  <a:moveTo>
                    <a:pt x="0" y="0"/>
                  </a:moveTo>
                  <a:lnTo>
                    <a:pt x="47" y="0"/>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7"/>
            <p:cNvSpPr/>
            <p:nvPr/>
          </p:nvSpPr>
          <p:spPr>
            <a:xfrm>
              <a:off x="2334100" y="351625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7"/>
            <p:cNvSpPr/>
            <p:nvPr/>
          </p:nvSpPr>
          <p:spPr>
            <a:xfrm>
              <a:off x="2302700" y="2471750"/>
              <a:ext cx="15725" cy="16025"/>
            </a:xfrm>
            <a:custGeom>
              <a:avLst/>
              <a:gdLst/>
              <a:ahLst/>
              <a:cxnLst/>
              <a:rect l="l" t="t" r="r" b="b"/>
              <a:pathLst>
                <a:path w="629" h="641" extrusionOk="0">
                  <a:moveTo>
                    <a:pt x="338" y="0"/>
                  </a:moveTo>
                  <a:cubicBezTo>
                    <a:pt x="245" y="0"/>
                    <a:pt x="152" y="59"/>
                    <a:pt x="93" y="105"/>
                  </a:cubicBezTo>
                  <a:cubicBezTo>
                    <a:pt x="0" y="198"/>
                    <a:pt x="0" y="245"/>
                    <a:pt x="0" y="349"/>
                  </a:cubicBezTo>
                  <a:cubicBezTo>
                    <a:pt x="0" y="489"/>
                    <a:pt x="93" y="640"/>
                    <a:pt x="291" y="640"/>
                  </a:cubicBezTo>
                  <a:cubicBezTo>
                    <a:pt x="384" y="640"/>
                    <a:pt x="489" y="582"/>
                    <a:pt x="535" y="489"/>
                  </a:cubicBezTo>
                  <a:cubicBezTo>
                    <a:pt x="628" y="442"/>
                    <a:pt x="628" y="349"/>
                    <a:pt x="628" y="245"/>
                  </a:cubicBezTo>
                  <a:cubicBezTo>
                    <a:pt x="628" y="105"/>
                    <a:pt x="535"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7"/>
            <p:cNvSpPr/>
            <p:nvPr/>
          </p:nvSpPr>
          <p:spPr>
            <a:xfrm>
              <a:off x="2265175" y="3448500"/>
              <a:ext cx="29125" cy="30250"/>
            </a:xfrm>
            <a:custGeom>
              <a:avLst/>
              <a:gdLst/>
              <a:ahLst/>
              <a:cxnLst/>
              <a:rect l="l" t="t" r="r" b="b"/>
              <a:pathLst>
                <a:path w="1165" h="1210" extrusionOk="0">
                  <a:moveTo>
                    <a:pt x="873" y="0"/>
                  </a:moveTo>
                  <a:cubicBezTo>
                    <a:pt x="431" y="245"/>
                    <a:pt x="245" y="675"/>
                    <a:pt x="47" y="1163"/>
                  </a:cubicBezTo>
                  <a:cubicBezTo>
                    <a:pt x="1" y="1163"/>
                    <a:pt x="1" y="1210"/>
                    <a:pt x="47" y="1210"/>
                  </a:cubicBezTo>
                  <a:lnTo>
                    <a:pt x="94" y="1210"/>
                  </a:lnTo>
                  <a:cubicBezTo>
                    <a:pt x="245" y="1117"/>
                    <a:pt x="385" y="1059"/>
                    <a:pt x="431" y="966"/>
                  </a:cubicBezTo>
                  <a:cubicBezTo>
                    <a:pt x="676" y="721"/>
                    <a:pt x="920" y="477"/>
                    <a:pt x="1118" y="186"/>
                  </a:cubicBezTo>
                  <a:cubicBezTo>
                    <a:pt x="1164" y="140"/>
                    <a:pt x="1164" y="93"/>
                    <a:pt x="1164" y="47"/>
                  </a:cubicBezTo>
                  <a:cubicBezTo>
                    <a:pt x="1118" y="0"/>
                    <a:pt x="1071"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7"/>
            <p:cNvSpPr/>
            <p:nvPr/>
          </p:nvSpPr>
          <p:spPr>
            <a:xfrm>
              <a:off x="2291925" y="2426975"/>
              <a:ext cx="18075" cy="19500"/>
            </a:xfrm>
            <a:custGeom>
              <a:avLst/>
              <a:gdLst/>
              <a:ahLst/>
              <a:cxnLst/>
              <a:rect l="l" t="t" r="r" b="b"/>
              <a:pathLst>
                <a:path w="723" h="780" extrusionOk="0">
                  <a:moveTo>
                    <a:pt x="141" y="0"/>
                  </a:moveTo>
                  <a:cubicBezTo>
                    <a:pt x="141" y="47"/>
                    <a:pt x="141" y="47"/>
                    <a:pt x="94" y="47"/>
                  </a:cubicBezTo>
                  <a:cubicBezTo>
                    <a:pt x="94" y="105"/>
                    <a:pt x="48" y="198"/>
                    <a:pt x="1" y="244"/>
                  </a:cubicBezTo>
                  <a:lnTo>
                    <a:pt x="1" y="338"/>
                  </a:lnTo>
                  <a:lnTo>
                    <a:pt x="1" y="442"/>
                  </a:lnTo>
                  <a:cubicBezTo>
                    <a:pt x="1" y="489"/>
                    <a:pt x="1" y="535"/>
                    <a:pt x="48" y="582"/>
                  </a:cubicBezTo>
                  <a:cubicBezTo>
                    <a:pt x="94" y="733"/>
                    <a:pt x="187" y="780"/>
                    <a:pt x="338" y="780"/>
                  </a:cubicBezTo>
                  <a:lnTo>
                    <a:pt x="478" y="780"/>
                  </a:lnTo>
                  <a:cubicBezTo>
                    <a:pt x="583" y="733"/>
                    <a:pt x="629" y="628"/>
                    <a:pt x="676" y="582"/>
                  </a:cubicBezTo>
                  <a:cubicBezTo>
                    <a:pt x="722" y="489"/>
                    <a:pt x="676" y="442"/>
                    <a:pt x="676" y="338"/>
                  </a:cubicBezTo>
                  <a:cubicBezTo>
                    <a:pt x="583" y="198"/>
                    <a:pt x="338"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7"/>
            <p:cNvSpPr/>
            <p:nvPr/>
          </p:nvSpPr>
          <p:spPr>
            <a:xfrm>
              <a:off x="2245700" y="3404875"/>
              <a:ext cx="36375" cy="42475"/>
            </a:xfrm>
            <a:custGeom>
              <a:avLst/>
              <a:gdLst/>
              <a:ahLst/>
              <a:cxnLst/>
              <a:rect l="l" t="t" r="r" b="b"/>
              <a:pathLst>
                <a:path w="1455" h="1699" extrusionOk="0">
                  <a:moveTo>
                    <a:pt x="1315" y="1"/>
                  </a:moveTo>
                  <a:cubicBezTo>
                    <a:pt x="1268" y="1"/>
                    <a:pt x="1210" y="1"/>
                    <a:pt x="1164" y="47"/>
                  </a:cubicBezTo>
                  <a:cubicBezTo>
                    <a:pt x="978" y="245"/>
                    <a:pt x="733" y="477"/>
                    <a:pt x="582" y="722"/>
                  </a:cubicBezTo>
                  <a:cubicBezTo>
                    <a:pt x="396" y="966"/>
                    <a:pt x="198" y="1257"/>
                    <a:pt x="47" y="1548"/>
                  </a:cubicBezTo>
                  <a:lnTo>
                    <a:pt x="1" y="1641"/>
                  </a:lnTo>
                  <a:lnTo>
                    <a:pt x="1" y="1699"/>
                  </a:lnTo>
                  <a:cubicBezTo>
                    <a:pt x="47" y="1699"/>
                    <a:pt x="47" y="1699"/>
                    <a:pt x="47" y="1641"/>
                  </a:cubicBezTo>
                  <a:cubicBezTo>
                    <a:pt x="443" y="1303"/>
                    <a:pt x="873" y="873"/>
                    <a:pt x="1315" y="431"/>
                  </a:cubicBezTo>
                  <a:cubicBezTo>
                    <a:pt x="1361" y="384"/>
                    <a:pt x="1361" y="291"/>
                    <a:pt x="1408" y="187"/>
                  </a:cubicBezTo>
                  <a:cubicBezTo>
                    <a:pt x="1408" y="187"/>
                    <a:pt x="1408" y="140"/>
                    <a:pt x="1455" y="140"/>
                  </a:cubicBezTo>
                  <a:lnTo>
                    <a:pt x="1408" y="94"/>
                  </a:lnTo>
                  <a:cubicBezTo>
                    <a:pt x="1408" y="47"/>
                    <a:pt x="1361" y="1"/>
                    <a:pt x="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7"/>
            <p:cNvSpPr/>
            <p:nvPr/>
          </p:nvSpPr>
          <p:spPr>
            <a:xfrm>
              <a:off x="2227675" y="3551425"/>
              <a:ext cx="75050" cy="3525"/>
            </a:xfrm>
            <a:custGeom>
              <a:avLst/>
              <a:gdLst/>
              <a:ahLst/>
              <a:cxnLst/>
              <a:rect l="l" t="t" r="r" b="b"/>
              <a:pathLst>
                <a:path w="3002" h="141" extrusionOk="0">
                  <a:moveTo>
                    <a:pt x="140" y="1"/>
                  </a:moveTo>
                  <a:cubicBezTo>
                    <a:pt x="93" y="1"/>
                    <a:pt x="47" y="1"/>
                    <a:pt x="0" y="47"/>
                  </a:cubicBezTo>
                  <a:cubicBezTo>
                    <a:pt x="47" y="47"/>
                    <a:pt x="93" y="94"/>
                    <a:pt x="93" y="94"/>
                  </a:cubicBezTo>
                  <a:cubicBezTo>
                    <a:pt x="919" y="140"/>
                    <a:pt x="1838" y="140"/>
                    <a:pt x="2862" y="140"/>
                  </a:cubicBezTo>
                  <a:cubicBezTo>
                    <a:pt x="2908" y="140"/>
                    <a:pt x="2955" y="94"/>
                    <a:pt x="3001" y="94"/>
                  </a:cubicBezTo>
                  <a:cubicBezTo>
                    <a:pt x="2955" y="47"/>
                    <a:pt x="2908" y="47"/>
                    <a:pt x="2862" y="47"/>
                  </a:cubicBezTo>
                  <a:lnTo>
                    <a:pt x="1164" y="47"/>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7"/>
            <p:cNvSpPr/>
            <p:nvPr/>
          </p:nvSpPr>
          <p:spPr>
            <a:xfrm>
              <a:off x="2236100" y="3368525"/>
              <a:ext cx="38700" cy="43650"/>
            </a:xfrm>
            <a:custGeom>
              <a:avLst/>
              <a:gdLst/>
              <a:ahLst/>
              <a:cxnLst/>
              <a:rect l="l" t="t" r="r" b="b"/>
              <a:pathLst>
                <a:path w="1548" h="1746" extrusionOk="0">
                  <a:moveTo>
                    <a:pt x="1408" y="1"/>
                  </a:moveTo>
                  <a:cubicBezTo>
                    <a:pt x="1362" y="1"/>
                    <a:pt x="1303" y="47"/>
                    <a:pt x="1210" y="94"/>
                  </a:cubicBezTo>
                  <a:cubicBezTo>
                    <a:pt x="1164" y="245"/>
                    <a:pt x="1071" y="338"/>
                    <a:pt x="966" y="431"/>
                  </a:cubicBezTo>
                  <a:cubicBezTo>
                    <a:pt x="722" y="675"/>
                    <a:pt x="536" y="966"/>
                    <a:pt x="292" y="1257"/>
                  </a:cubicBezTo>
                  <a:cubicBezTo>
                    <a:pt x="198" y="1350"/>
                    <a:pt x="140" y="1501"/>
                    <a:pt x="47" y="1641"/>
                  </a:cubicBezTo>
                  <a:cubicBezTo>
                    <a:pt x="47" y="1699"/>
                    <a:pt x="47" y="1699"/>
                    <a:pt x="1" y="1745"/>
                  </a:cubicBezTo>
                  <a:cubicBezTo>
                    <a:pt x="47" y="1745"/>
                    <a:pt x="47" y="1745"/>
                    <a:pt x="94" y="1699"/>
                  </a:cubicBezTo>
                  <a:cubicBezTo>
                    <a:pt x="140" y="1641"/>
                    <a:pt x="198" y="1641"/>
                    <a:pt x="245" y="1594"/>
                  </a:cubicBezTo>
                  <a:cubicBezTo>
                    <a:pt x="431" y="1455"/>
                    <a:pt x="629" y="1257"/>
                    <a:pt x="780" y="1117"/>
                  </a:cubicBezTo>
                  <a:cubicBezTo>
                    <a:pt x="1071" y="873"/>
                    <a:pt x="1257" y="582"/>
                    <a:pt x="1501" y="291"/>
                  </a:cubicBezTo>
                  <a:cubicBezTo>
                    <a:pt x="1501" y="245"/>
                    <a:pt x="1548" y="187"/>
                    <a:pt x="1548" y="140"/>
                  </a:cubicBezTo>
                  <a:cubicBezTo>
                    <a:pt x="1501" y="94"/>
                    <a:pt x="1501" y="47"/>
                    <a:pt x="1455" y="47"/>
                  </a:cubicBezTo>
                  <a:cubicBezTo>
                    <a:pt x="1455" y="1"/>
                    <a:pt x="1408" y="1"/>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7"/>
            <p:cNvSpPr/>
            <p:nvPr/>
          </p:nvSpPr>
          <p:spPr>
            <a:xfrm>
              <a:off x="2243375" y="2508100"/>
              <a:ext cx="42475" cy="19500"/>
            </a:xfrm>
            <a:custGeom>
              <a:avLst/>
              <a:gdLst/>
              <a:ahLst/>
              <a:cxnLst/>
              <a:rect l="l" t="t" r="r" b="b"/>
              <a:pathLst>
                <a:path w="1699" h="780" extrusionOk="0">
                  <a:moveTo>
                    <a:pt x="140" y="0"/>
                  </a:moveTo>
                  <a:cubicBezTo>
                    <a:pt x="94" y="0"/>
                    <a:pt x="47" y="59"/>
                    <a:pt x="47" y="59"/>
                  </a:cubicBezTo>
                  <a:cubicBezTo>
                    <a:pt x="1" y="105"/>
                    <a:pt x="1" y="198"/>
                    <a:pt x="47" y="245"/>
                  </a:cubicBezTo>
                  <a:cubicBezTo>
                    <a:pt x="245" y="535"/>
                    <a:pt x="826" y="780"/>
                    <a:pt x="1303" y="780"/>
                  </a:cubicBezTo>
                  <a:cubicBezTo>
                    <a:pt x="1408" y="780"/>
                    <a:pt x="1501" y="780"/>
                    <a:pt x="1594" y="733"/>
                  </a:cubicBezTo>
                  <a:cubicBezTo>
                    <a:pt x="1652" y="733"/>
                    <a:pt x="1652" y="733"/>
                    <a:pt x="1699" y="687"/>
                  </a:cubicBezTo>
                  <a:cubicBezTo>
                    <a:pt x="1652" y="640"/>
                    <a:pt x="1594" y="640"/>
                    <a:pt x="1548" y="582"/>
                  </a:cubicBezTo>
                  <a:lnTo>
                    <a:pt x="1501" y="582"/>
                  </a:lnTo>
                  <a:cubicBezTo>
                    <a:pt x="1071" y="396"/>
                    <a:pt x="629" y="198"/>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7"/>
            <p:cNvSpPr/>
            <p:nvPr/>
          </p:nvSpPr>
          <p:spPr>
            <a:xfrm>
              <a:off x="2262850" y="2464475"/>
              <a:ext cx="15725" cy="18350"/>
            </a:xfrm>
            <a:custGeom>
              <a:avLst/>
              <a:gdLst/>
              <a:ahLst/>
              <a:cxnLst/>
              <a:rect l="l" t="t" r="r" b="b"/>
              <a:pathLst>
                <a:path w="629" h="734" extrusionOk="0">
                  <a:moveTo>
                    <a:pt x="292" y="1"/>
                  </a:moveTo>
                  <a:cubicBezTo>
                    <a:pt x="187" y="1"/>
                    <a:pt x="140" y="1"/>
                    <a:pt x="94" y="59"/>
                  </a:cubicBezTo>
                  <a:cubicBezTo>
                    <a:pt x="47" y="152"/>
                    <a:pt x="1" y="245"/>
                    <a:pt x="1" y="396"/>
                  </a:cubicBezTo>
                  <a:cubicBezTo>
                    <a:pt x="1" y="582"/>
                    <a:pt x="140" y="733"/>
                    <a:pt x="292" y="733"/>
                  </a:cubicBezTo>
                  <a:cubicBezTo>
                    <a:pt x="385" y="733"/>
                    <a:pt x="478" y="687"/>
                    <a:pt x="524" y="640"/>
                  </a:cubicBezTo>
                  <a:cubicBezTo>
                    <a:pt x="629" y="582"/>
                    <a:pt x="629" y="489"/>
                    <a:pt x="629" y="396"/>
                  </a:cubicBezTo>
                  <a:cubicBezTo>
                    <a:pt x="629" y="198"/>
                    <a:pt x="431"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7"/>
            <p:cNvSpPr/>
            <p:nvPr/>
          </p:nvSpPr>
          <p:spPr>
            <a:xfrm>
              <a:off x="2199750" y="3534575"/>
              <a:ext cx="34050" cy="3500"/>
            </a:xfrm>
            <a:custGeom>
              <a:avLst/>
              <a:gdLst/>
              <a:ahLst/>
              <a:cxnLst/>
              <a:rect l="l" t="t" r="r" b="b"/>
              <a:pathLst>
                <a:path w="1362" h="140" extrusionOk="0">
                  <a:moveTo>
                    <a:pt x="338" y="0"/>
                  </a:moveTo>
                  <a:cubicBezTo>
                    <a:pt x="199" y="0"/>
                    <a:pt x="94" y="47"/>
                    <a:pt x="1" y="47"/>
                  </a:cubicBezTo>
                  <a:cubicBezTo>
                    <a:pt x="245" y="93"/>
                    <a:pt x="582" y="140"/>
                    <a:pt x="873" y="140"/>
                  </a:cubicBezTo>
                  <a:cubicBezTo>
                    <a:pt x="1013" y="140"/>
                    <a:pt x="1164" y="140"/>
                    <a:pt x="1304" y="93"/>
                  </a:cubicBezTo>
                  <a:lnTo>
                    <a:pt x="1362" y="93"/>
                  </a:lnTo>
                  <a:cubicBezTo>
                    <a:pt x="1257" y="93"/>
                    <a:pt x="1210" y="93"/>
                    <a:pt x="1117" y="47"/>
                  </a:cubicBezTo>
                  <a:cubicBezTo>
                    <a:pt x="827" y="47"/>
                    <a:pt x="582"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7"/>
            <p:cNvSpPr/>
            <p:nvPr/>
          </p:nvSpPr>
          <p:spPr>
            <a:xfrm>
              <a:off x="2177950" y="2441200"/>
              <a:ext cx="38700" cy="50050"/>
            </a:xfrm>
            <a:custGeom>
              <a:avLst/>
              <a:gdLst/>
              <a:ahLst/>
              <a:cxnLst/>
              <a:rect l="l" t="t" r="r" b="b"/>
              <a:pathLst>
                <a:path w="1548" h="2002" extrusionOk="0">
                  <a:moveTo>
                    <a:pt x="192" y="1"/>
                  </a:moveTo>
                  <a:cubicBezTo>
                    <a:pt x="176" y="1"/>
                    <a:pt x="159" y="4"/>
                    <a:pt x="140" y="13"/>
                  </a:cubicBezTo>
                  <a:cubicBezTo>
                    <a:pt x="94" y="13"/>
                    <a:pt x="47" y="117"/>
                    <a:pt x="47" y="164"/>
                  </a:cubicBezTo>
                  <a:lnTo>
                    <a:pt x="0" y="164"/>
                  </a:lnTo>
                  <a:cubicBezTo>
                    <a:pt x="94" y="932"/>
                    <a:pt x="431" y="1467"/>
                    <a:pt x="1071" y="1862"/>
                  </a:cubicBezTo>
                  <a:cubicBezTo>
                    <a:pt x="1164" y="1909"/>
                    <a:pt x="1303" y="1955"/>
                    <a:pt x="1454" y="1955"/>
                  </a:cubicBezTo>
                  <a:cubicBezTo>
                    <a:pt x="1501" y="2002"/>
                    <a:pt x="1501" y="2002"/>
                    <a:pt x="1547" y="2002"/>
                  </a:cubicBezTo>
                  <a:cubicBezTo>
                    <a:pt x="1501" y="2002"/>
                    <a:pt x="1501" y="1955"/>
                    <a:pt x="1501" y="1955"/>
                  </a:cubicBezTo>
                  <a:lnTo>
                    <a:pt x="1501" y="1909"/>
                  </a:lnTo>
                  <a:cubicBezTo>
                    <a:pt x="1408" y="1758"/>
                    <a:pt x="1303" y="1618"/>
                    <a:pt x="1210" y="1513"/>
                  </a:cubicBezTo>
                  <a:cubicBezTo>
                    <a:pt x="722" y="1083"/>
                    <a:pt x="431" y="641"/>
                    <a:pt x="338" y="164"/>
                  </a:cubicBezTo>
                  <a:cubicBezTo>
                    <a:pt x="300" y="78"/>
                    <a:pt x="262"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7"/>
            <p:cNvSpPr/>
            <p:nvPr/>
          </p:nvSpPr>
          <p:spPr>
            <a:xfrm>
              <a:off x="2065125" y="3549100"/>
              <a:ext cx="107900" cy="7300"/>
            </a:xfrm>
            <a:custGeom>
              <a:avLst/>
              <a:gdLst/>
              <a:ahLst/>
              <a:cxnLst/>
              <a:rect l="l" t="t" r="r" b="b"/>
              <a:pathLst>
                <a:path w="4316" h="292" extrusionOk="0">
                  <a:moveTo>
                    <a:pt x="3978" y="1"/>
                  </a:moveTo>
                  <a:cubicBezTo>
                    <a:pt x="2769" y="47"/>
                    <a:pt x="1513" y="94"/>
                    <a:pt x="59" y="140"/>
                  </a:cubicBezTo>
                  <a:cubicBezTo>
                    <a:pt x="59" y="140"/>
                    <a:pt x="0" y="140"/>
                    <a:pt x="0" y="187"/>
                  </a:cubicBezTo>
                  <a:lnTo>
                    <a:pt x="59" y="233"/>
                  </a:lnTo>
                  <a:cubicBezTo>
                    <a:pt x="349" y="233"/>
                    <a:pt x="582" y="292"/>
                    <a:pt x="826" y="292"/>
                  </a:cubicBezTo>
                  <a:lnTo>
                    <a:pt x="931" y="292"/>
                  </a:lnTo>
                  <a:cubicBezTo>
                    <a:pt x="1268" y="292"/>
                    <a:pt x="1652" y="292"/>
                    <a:pt x="1943" y="233"/>
                  </a:cubicBezTo>
                  <a:lnTo>
                    <a:pt x="3978" y="233"/>
                  </a:lnTo>
                  <a:cubicBezTo>
                    <a:pt x="4071" y="187"/>
                    <a:pt x="4223" y="187"/>
                    <a:pt x="4269" y="140"/>
                  </a:cubicBezTo>
                  <a:cubicBezTo>
                    <a:pt x="4269" y="140"/>
                    <a:pt x="4316" y="140"/>
                    <a:pt x="4316" y="94"/>
                  </a:cubicBezTo>
                  <a:cubicBezTo>
                    <a:pt x="4269" y="47"/>
                    <a:pt x="4269" y="1"/>
                    <a:pt x="4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7"/>
            <p:cNvSpPr/>
            <p:nvPr/>
          </p:nvSpPr>
          <p:spPr>
            <a:xfrm>
              <a:off x="2139275" y="2458675"/>
              <a:ext cx="11950" cy="14550"/>
            </a:xfrm>
            <a:custGeom>
              <a:avLst/>
              <a:gdLst/>
              <a:ahLst/>
              <a:cxnLst/>
              <a:rect l="l" t="t" r="r" b="b"/>
              <a:pathLst>
                <a:path w="478" h="582" extrusionOk="0">
                  <a:moveTo>
                    <a:pt x="233" y="0"/>
                  </a:moveTo>
                  <a:cubicBezTo>
                    <a:pt x="94" y="0"/>
                    <a:pt x="0" y="93"/>
                    <a:pt x="0" y="233"/>
                  </a:cubicBezTo>
                  <a:cubicBezTo>
                    <a:pt x="0" y="430"/>
                    <a:pt x="94" y="582"/>
                    <a:pt x="233" y="582"/>
                  </a:cubicBezTo>
                  <a:cubicBezTo>
                    <a:pt x="384" y="582"/>
                    <a:pt x="477" y="430"/>
                    <a:pt x="477" y="291"/>
                  </a:cubicBezTo>
                  <a:cubicBezTo>
                    <a:pt x="477" y="233"/>
                    <a:pt x="477" y="140"/>
                    <a:pt x="431" y="93"/>
                  </a:cubicBezTo>
                  <a:cubicBezTo>
                    <a:pt x="384" y="47"/>
                    <a:pt x="291"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7"/>
            <p:cNvSpPr/>
            <p:nvPr/>
          </p:nvSpPr>
          <p:spPr>
            <a:xfrm>
              <a:off x="2132000" y="2502275"/>
              <a:ext cx="14575" cy="15725"/>
            </a:xfrm>
            <a:custGeom>
              <a:avLst/>
              <a:gdLst/>
              <a:ahLst/>
              <a:cxnLst/>
              <a:rect l="l" t="t" r="r" b="b"/>
              <a:pathLst>
                <a:path w="583" h="629" extrusionOk="0">
                  <a:moveTo>
                    <a:pt x="291" y="1"/>
                  </a:moveTo>
                  <a:cubicBezTo>
                    <a:pt x="140" y="1"/>
                    <a:pt x="1" y="140"/>
                    <a:pt x="1" y="338"/>
                  </a:cubicBezTo>
                  <a:cubicBezTo>
                    <a:pt x="1" y="431"/>
                    <a:pt x="1" y="478"/>
                    <a:pt x="47" y="524"/>
                  </a:cubicBezTo>
                  <a:cubicBezTo>
                    <a:pt x="94" y="582"/>
                    <a:pt x="187" y="629"/>
                    <a:pt x="233" y="629"/>
                  </a:cubicBezTo>
                  <a:cubicBezTo>
                    <a:pt x="431" y="629"/>
                    <a:pt x="582" y="478"/>
                    <a:pt x="582" y="292"/>
                  </a:cubicBezTo>
                  <a:cubicBezTo>
                    <a:pt x="582" y="187"/>
                    <a:pt x="524" y="140"/>
                    <a:pt x="478" y="47"/>
                  </a:cubicBezTo>
                  <a:cubicBezTo>
                    <a:pt x="431" y="1"/>
                    <a:pt x="385"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7"/>
            <p:cNvSpPr/>
            <p:nvPr/>
          </p:nvSpPr>
          <p:spPr>
            <a:xfrm>
              <a:off x="2101475" y="2447625"/>
              <a:ext cx="20675" cy="24150"/>
            </a:xfrm>
            <a:custGeom>
              <a:avLst/>
              <a:gdLst/>
              <a:ahLst/>
              <a:cxnLst/>
              <a:rect l="l" t="t" r="r" b="b"/>
              <a:pathLst>
                <a:path w="827" h="966" extrusionOk="0">
                  <a:moveTo>
                    <a:pt x="291" y="0"/>
                  </a:moveTo>
                  <a:cubicBezTo>
                    <a:pt x="152" y="0"/>
                    <a:pt x="0" y="244"/>
                    <a:pt x="0" y="582"/>
                  </a:cubicBezTo>
                  <a:cubicBezTo>
                    <a:pt x="0" y="675"/>
                    <a:pt x="0" y="779"/>
                    <a:pt x="105" y="826"/>
                  </a:cubicBezTo>
                  <a:cubicBezTo>
                    <a:pt x="152" y="919"/>
                    <a:pt x="245" y="965"/>
                    <a:pt x="349" y="965"/>
                  </a:cubicBezTo>
                  <a:cubicBezTo>
                    <a:pt x="582" y="965"/>
                    <a:pt x="826" y="733"/>
                    <a:pt x="826" y="489"/>
                  </a:cubicBezTo>
                  <a:cubicBezTo>
                    <a:pt x="826" y="291"/>
                    <a:pt x="535"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7"/>
            <p:cNvSpPr/>
            <p:nvPr/>
          </p:nvSpPr>
          <p:spPr>
            <a:xfrm>
              <a:off x="1170950" y="3544175"/>
              <a:ext cx="813075" cy="9600"/>
            </a:xfrm>
            <a:custGeom>
              <a:avLst/>
              <a:gdLst/>
              <a:ahLst/>
              <a:cxnLst/>
              <a:rect l="l" t="t" r="r" b="b"/>
              <a:pathLst>
                <a:path w="32523" h="384" extrusionOk="0">
                  <a:moveTo>
                    <a:pt x="3106" y="0"/>
                  </a:moveTo>
                  <a:cubicBezTo>
                    <a:pt x="2141" y="0"/>
                    <a:pt x="1269" y="47"/>
                    <a:pt x="489" y="93"/>
                  </a:cubicBezTo>
                  <a:lnTo>
                    <a:pt x="1" y="140"/>
                  </a:lnTo>
                  <a:cubicBezTo>
                    <a:pt x="59" y="140"/>
                    <a:pt x="105" y="140"/>
                    <a:pt x="152" y="198"/>
                  </a:cubicBezTo>
                  <a:cubicBezTo>
                    <a:pt x="396" y="198"/>
                    <a:pt x="733" y="198"/>
                    <a:pt x="1071" y="244"/>
                  </a:cubicBezTo>
                  <a:lnTo>
                    <a:pt x="3548" y="244"/>
                  </a:lnTo>
                  <a:cubicBezTo>
                    <a:pt x="5002" y="244"/>
                    <a:pt x="6398" y="244"/>
                    <a:pt x="7805" y="291"/>
                  </a:cubicBezTo>
                  <a:cubicBezTo>
                    <a:pt x="9457" y="337"/>
                    <a:pt x="27393" y="384"/>
                    <a:pt x="29661" y="384"/>
                  </a:cubicBezTo>
                  <a:lnTo>
                    <a:pt x="32522" y="384"/>
                  </a:lnTo>
                  <a:cubicBezTo>
                    <a:pt x="31557" y="291"/>
                    <a:pt x="30533" y="244"/>
                    <a:pt x="29568" y="198"/>
                  </a:cubicBezTo>
                  <a:cubicBezTo>
                    <a:pt x="27823" y="140"/>
                    <a:pt x="9887" y="93"/>
                    <a:pt x="8143" y="93"/>
                  </a:cubicBezTo>
                  <a:lnTo>
                    <a:pt x="7759" y="93"/>
                  </a:lnTo>
                  <a:cubicBezTo>
                    <a:pt x="7084" y="93"/>
                    <a:pt x="6398" y="47"/>
                    <a:pt x="5723" y="47"/>
                  </a:cubicBezTo>
                  <a:cubicBezTo>
                    <a:pt x="4898" y="0"/>
                    <a:pt x="3979"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7"/>
            <p:cNvSpPr/>
            <p:nvPr/>
          </p:nvSpPr>
          <p:spPr>
            <a:xfrm>
              <a:off x="1239000" y="2378700"/>
              <a:ext cx="184100" cy="17125"/>
            </a:xfrm>
            <a:custGeom>
              <a:avLst/>
              <a:gdLst/>
              <a:ahLst/>
              <a:cxnLst/>
              <a:rect l="l" t="t" r="r" b="b"/>
              <a:pathLst>
                <a:path w="7364" h="685" extrusionOk="0">
                  <a:moveTo>
                    <a:pt x="0" y="0"/>
                  </a:moveTo>
                  <a:cubicBezTo>
                    <a:pt x="94" y="0"/>
                    <a:pt x="187" y="47"/>
                    <a:pt x="291" y="47"/>
                  </a:cubicBezTo>
                  <a:cubicBezTo>
                    <a:pt x="722" y="93"/>
                    <a:pt x="1164" y="140"/>
                    <a:pt x="1594" y="187"/>
                  </a:cubicBezTo>
                  <a:cubicBezTo>
                    <a:pt x="2280" y="233"/>
                    <a:pt x="3001" y="338"/>
                    <a:pt x="3734" y="384"/>
                  </a:cubicBezTo>
                  <a:cubicBezTo>
                    <a:pt x="3920" y="431"/>
                    <a:pt x="4071" y="431"/>
                    <a:pt x="4258" y="477"/>
                  </a:cubicBezTo>
                  <a:cubicBezTo>
                    <a:pt x="5062" y="568"/>
                    <a:pt x="5822" y="684"/>
                    <a:pt x="6607" y="684"/>
                  </a:cubicBezTo>
                  <a:cubicBezTo>
                    <a:pt x="6730" y="684"/>
                    <a:pt x="6854" y="681"/>
                    <a:pt x="6979" y="675"/>
                  </a:cubicBezTo>
                  <a:lnTo>
                    <a:pt x="7363" y="675"/>
                  </a:lnTo>
                  <a:cubicBezTo>
                    <a:pt x="7363" y="675"/>
                    <a:pt x="7317" y="675"/>
                    <a:pt x="7270" y="629"/>
                  </a:cubicBezTo>
                  <a:cubicBezTo>
                    <a:pt x="6979" y="629"/>
                    <a:pt x="6642" y="582"/>
                    <a:pt x="6351" y="582"/>
                  </a:cubicBezTo>
                  <a:cubicBezTo>
                    <a:pt x="5665" y="477"/>
                    <a:pt x="5037" y="431"/>
                    <a:pt x="4362" y="338"/>
                  </a:cubicBezTo>
                  <a:cubicBezTo>
                    <a:pt x="3094" y="140"/>
                    <a:pt x="1547"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7"/>
            <p:cNvSpPr/>
            <p:nvPr/>
          </p:nvSpPr>
          <p:spPr>
            <a:xfrm>
              <a:off x="823475" y="2363525"/>
              <a:ext cx="307675" cy="11425"/>
            </a:xfrm>
            <a:custGeom>
              <a:avLst/>
              <a:gdLst/>
              <a:ahLst/>
              <a:cxnLst/>
              <a:rect l="l" t="t" r="r" b="b"/>
              <a:pathLst>
                <a:path w="12307" h="457" extrusionOk="0">
                  <a:moveTo>
                    <a:pt x="1334" y="0"/>
                  </a:moveTo>
                  <a:cubicBezTo>
                    <a:pt x="1135" y="0"/>
                    <a:pt x="931" y="6"/>
                    <a:pt x="721" y="26"/>
                  </a:cubicBezTo>
                  <a:cubicBezTo>
                    <a:pt x="477" y="26"/>
                    <a:pt x="233" y="26"/>
                    <a:pt x="0" y="119"/>
                  </a:cubicBezTo>
                  <a:lnTo>
                    <a:pt x="814" y="119"/>
                  </a:lnTo>
                  <a:lnTo>
                    <a:pt x="1547" y="165"/>
                  </a:lnTo>
                  <a:cubicBezTo>
                    <a:pt x="3490" y="212"/>
                    <a:pt x="5467" y="258"/>
                    <a:pt x="7456" y="363"/>
                  </a:cubicBezTo>
                  <a:lnTo>
                    <a:pt x="7944" y="410"/>
                  </a:lnTo>
                  <a:cubicBezTo>
                    <a:pt x="8619" y="410"/>
                    <a:pt x="9305" y="456"/>
                    <a:pt x="9980" y="456"/>
                  </a:cubicBezTo>
                  <a:cubicBezTo>
                    <a:pt x="10608" y="456"/>
                    <a:pt x="11143" y="410"/>
                    <a:pt x="11678" y="363"/>
                  </a:cubicBezTo>
                  <a:cubicBezTo>
                    <a:pt x="11864" y="363"/>
                    <a:pt x="12108" y="317"/>
                    <a:pt x="12306" y="317"/>
                  </a:cubicBezTo>
                  <a:lnTo>
                    <a:pt x="9015" y="317"/>
                  </a:lnTo>
                  <a:cubicBezTo>
                    <a:pt x="8282" y="258"/>
                    <a:pt x="7561" y="212"/>
                    <a:pt x="6828" y="165"/>
                  </a:cubicBezTo>
                  <a:cubicBezTo>
                    <a:pt x="6246" y="165"/>
                    <a:pt x="5665" y="119"/>
                    <a:pt x="5130" y="72"/>
                  </a:cubicBezTo>
                  <a:cubicBezTo>
                    <a:pt x="4362" y="72"/>
                    <a:pt x="3583" y="26"/>
                    <a:pt x="2803" y="26"/>
                  </a:cubicBezTo>
                  <a:lnTo>
                    <a:pt x="2466" y="26"/>
                  </a:lnTo>
                  <a:cubicBezTo>
                    <a:pt x="2109" y="26"/>
                    <a:pt x="1732"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7"/>
            <p:cNvSpPr/>
            <p:nvPr/>
          </p:nvSpPr>
          <p:spPr>
            <a:xfrm>
              <a:off x="1086325" y="2425300"/>
              <a:ext cx="26500" cy="27275"/>
            </a:xfrm>
            <a:custGeom>
              <a:avLst/>
              <a:gdLst/>
              <a:ahLst/>
              <a:cxnLst/>
              <a:rect l="l" t="t" r="r" b="b"/>
              <a:pathLst>
                <a:path w="1060" h="1091" extrusionOk="0">
                  <a:moveTo>
                    <a:pt x="920" y="0"/>
                  </a:moveTo>
                  <a:cubicBezTo>
                    <a:pt x="904" y="0"/>
                    <a:pt x="889" y="5"/>
                    <a:pt x="873" y="21"/>
                  </a:cubicBezTo>
                  <a:cubicBezTo>
                    <a:pt x="536" y="265"/>
                    <a:pt x="187" y="556"/>
                    <a:pt x="47" y="940"/>
                  </a:cubicBezTo>
                  <a:cubicBezTo>
                    <a:pt x="1" y="986"/>
                    <a:pt x="47" y="1044"/>
                    <a:pt x="47" y="1091"/>
                  </a:cubicBezTo>
                  <a:cubicBezTo>
                    <a:pt x="94" y="1091"/>
                    <a:pt x="141" y="1091"/>
                    <a:pt x="141" y="1044"/>
                  </a:cubicBezTo>
                  <a:cubicBezTo>
                    <a:pt x="478" y="940"/>
                    <a:pt x="769" y="649"/>
                    <a:pt x="1013" y="218"/>
                  </a:cubicBezTo>
                  <a:lnTo>
                    <a:pt x="1013" y="172"/>
                  </a:lnTo>
                  <a:lnTo>
                    <a:pt x="1059" y="172"/>
                  </a:lnTo>
                  <a:cubicBezTo>
                    <a:pt x="1059" y="114"/>
                    <a:pt x="1013" y="67"/>
                    <a:pt x="1013" y="21"/>
                  </a:cubicBezTo>
                  <a:cubicBezTo>
                    <a:pt x="982" y="21"/>
                    <a:pt x="951"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7"/>
            <p:cNvSpPr/>
            <p:nvPr/>
          </p:nvSpPr>
          <p:spPr>
            <a:xfrm>
              <a:off x="1076450" y="2562775"/>
              <a:ext cx="19500" cy="49750"/>
            </a:xfrm>
            <a:custGeom>
              <a:avLst/>
              <a:gdLst/>
              <a:ahLst/>
              <a:cxnLst/>
              <a:rect l="l" t="t" r="r" b="b"/>
              <a:pathLst>
                <a:path w="780" h="1990" extrusionOk="0">
                  <a:moveTo>
                    <a:pt x="59" y="0"/>
                  </a:moveTo>
                  <a:cubicBezTo>
                    <a:pt x="0" y="47"/>
                    <a:pt x="59" y="140"/>
                    <a:pt x="59" y="198"/>
                  </a:cubicBezTo>
                  <a:cubicBezTo>
                    <a:pt x="152" y="489"/>
                    <a:pt x="198" y="779"/>
                    <a:pt x="245" y="1070"/>
                  </a:cubicBezTo>
                  <a:cubicBezTo>
                    <a:pt x="291" y="1210"/>
                    <a:pt x="349" y="1407"/>
                    <a:pt x="349" y="1547"/>
                  </a:cubicBezTo>
                  <a:lnTo>
                    <a:pt x="396" y="1594"/>
                  </a:lnTo>
                  <a:cubicBezTo>
                    <a:pt x="396" y="1698"/>
                    <a:pt x="442" y="1838"/>
                    <a:pt x="489" y="1943"/>
                  </a:cubicBezTo>
                  <a:lnTo>
                    <a:pt x="489" y="1989"/>
                  </a:lnTo>
                  <a:lnTo>
                    <a:pt x="536" y="1989"/>
                  </a:lnTo>
                  <a:cubicBezTo>
                    <a:pt x="640" y="1884"/>
                    <a:pt x="687" y="1745"/>
                    <a:pt x="733" y="1652"/>
                  </a:cubicBezTo>
                  <a:cubicBezTo>
                    <a:pt x="733" y="1594"/>
                    <a:pt x="733" y="1547"/>
                    <a:pt x="780" y="1547"/>
                  </a:cubicBezTo>
                  <a:lnTo>
                    <a:pt x="733" y="1547"/>
                  </a:lnTo>
                  <a:lnTo>
                    <a:pt x="733" y="1501"/>
                  </a:lnTo>
                  <a:lnTo>
                    <a:pt x="733" y="1361"/>
                  </a:lnTo>
                  <a:cubicBezTo>
                    <a:pt x="733" y="1256"/>
                    <a:pt x="687" y="1210"/>
                    <a:pt x="687" y="1117"/>
                  </a:cubicBezTo>
                  <a:lnTo>
                    <a:pt x="640" y="1012"/>
                  </a:lnTo>
                  <a:cubicBezTo>
                    <a:pt x="536" y="675"/>
                    <a:pt x="442" y="384"/>
                    <a:pt x="291" y="93"/>
                  </a:cubicBezTo>
                  <a:cubicBezTo>
                    <a:pt x="291" y="47"/>
                    <a:pt x="198"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7"/>
            <p:cNvSpPr/>
            <p:nvPr/>
          </p:nvSpPr>
          <p:spPr>
            <a:xfrm>
              <a:off x="1065700" y="2486300"/>
              <a:ext cx="10775" cy="45075"/>
            </a:xfrm>
            <a:custGeom>
              <a:avLst/>
              <a:gdLst/>
              <a:ahLst/>
              <a:cxnLst/>
              <a:rect l="l" t="t" r="r" b="b"/>
              <a:pathLst>
                <a:path w="431" h="1803" extrusionOk="0">
                  <a:moveTo>
                    <a:pt x="244" y="0"/>
                  </a:moveTo>
                  <a:cubicBezTo>
                    <a:pt x="198" y="105"/>
                    <a:pt x="140" y="151"/>
                    <a:pt x="93" y="244"/>
                  </a:cubicBezTo>
                  <a:cubicBezTo>
                    <a:pt x="47" y="582"/>
                    <a:pt x="0" y="931"/>
                    <a:pt x="0" y="1268"/>
                  </a:cubicBezTo>
                  <a:cubicBezTo>
                    <a:pt x="0" y="1512"/>
                    <a:pt x="93" y="1698"/>
                    <a:pt x="291" y="1803"/>
                  </a:cubicBezTo>
                  <a:cubicBezTo>
                    <a:pt x="430" y="1454"/>
                    <a:pt x="430" y="1070"/>
                    <a:pt x="430" y="686"/>
                  </a:cubicBezTo>
                  <a:lnTo>
                    <a:pt x="430" y="58"/>
                  </a:lnTo>
                  <a:lnTo>
                    <a:pt x="4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7"/>
            <p:cNvSpPr/>
            <p:nvPr/>
          </p:nvSpPr>
          <p:spPr>
            <a:xfrm>
              <a:off x="1032825" y="2642725"/>
              <a:ext cx="46275" cy="38700"/>
            </a:xfrm>
            <a:custGeom>
              <a:avLst/>
              <a:gdLst/>
              <a:ahLst/>
              <a:cxnLst/>
              <a:rect l="l" t="t" r="r" b="b"/>
              <a:pathLst>
                <a:path w="1851" h="1548" extrusionOk="0">
                  <a:moveTo>
                    <a:pt x="1699" y="1"/>
                  </a:moveTo>
                  <a:cubicBezTo>
                    <a:pt x="1606" y="1"/>
                    <a:pt x="1559" y="47"/>
                    <a:pt x="1455" y="245"/>
                  </a:cubicBezTo>
                  <a:cubicBezTo>
                    <a:pt x="1222" y="629"/>
                    <a:pt x="931" y="966"/>
                    <a:pt x="443" y="1210"/>
                  </a:cubicBezTo>
                  <a:cubicBezTo>
                    <a:pt x="350" y="1257"/>
                    <a:pt x="245" y="1362"/>
                    <a:pt x="105" y="1455"/>
                  </a:cubicBezTo>
                  <a:cubicBezTo>
                    <a:pt x="105" y="1501"/>
                    <a:pt x="59" y="1501"/>
                    <a:pt x="1" y="1548"/>
                  </a:cubicBezTo>
                  <a:lnTo>
                    <a:pt x="292" y="1548"/>
                  </a:lnTo>
                  <a:cubicBezTo>
                    <a:pt x="1071" y="1408"/>
                    <a:pt x="1513" y="1013"/>
                    <a:pt x="1745" y="385"/>
                  </a:cubicBezTo>
                  <a:lnTo>
                    <a:pt x="1745" y="338"/>
                  </a:lnTo>
                  <a:cubicBezTo>
                    <a:pt x="1850" y="140"/>
                    <a:pt x="1850" y="47"/>
                    <a:pt x="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7"/>
            <p:cNvSpPr/>
            <p:nvPr/>
          </p:nvSpPr>
          <p:spPr>
            <a:xfrm>
              <a:off x="865625" y="2468250"/>
              <a:ext cx="173350" cy="179450"/>
            </a:xfrm>
            <a:custGeom>
              <a:avLst/>
              <a:gdLst/>
              <a:ahLst/>
              <a:cxnLst/>
              <a:rect l="l" t="t" r="r" b="b"/>
              <a:pathLst>
                <a:path w="6934" h="7178" extrusionOk="0">
                  <a:moveTo>
                    <a:pt x="1513" y="1"/>
                  </a:moveTo>
                  <a:cubicBezTo>
                    <a:pt x="1362" y="94"/>
                    <a:pt x="1362" y="199"/>
                    <a:pt x="1362" y="431"/>
                  </a:cubicBezTo>
                  <a:lnTo>
                    <a:pt x="1362" y="780"/>
                  </a:lnTo>
                  <a:cubicBezTo>
                    <a:pt x="1362" y="1257"/>
                    <a:pt x="1362" y="1746"/>
                    <a:pt x="1408" y="2281"/>
                  </a:cubicBezTo>
                  <a:cubicBezTo>
                    <a:pt x="1408" y="2525"/>
                    <a:pt x="1315" y="2758"/>
                    <a:pt x="1117" y="2955"/>
                  </a:cubicBezTo>
                  <a:cubicBezTo>
                    <a:pt x="827" y="3200"/>
                    <a:pt x="536" y="3490"/>
                    <a:pt x="291" y="3781"/>
                  </a:cubicBezTo>
                  <a:lnTo>
                    <a:pt x="105" y="3921"/>
                  </a:lnTo>
                  <a:cubicBezTo>
                    <a:pt x="1" y="4025"/>
                    <a:pt x="1" y="4118"/>
                    <a:pt x="1" y="4165"/>
                  </a:cubicBezTo>
                  <a:cubicBezTo>
                    <a:pt x="1" y="4270"/>
                    <a:pt x="105" y="4363"/>
                    <a:pt x="152" y="4363"/>
                  </a:cubicBezTo>
                  <a:cubicBezTo>
                    <a:pt x="350" y="4502"/>
                    <a:pt x="489" y="4607"/>
                    <a:pt x="687" y="4607"/>
                  </a:cubicBezTo>
                  <a:cubicBezTo>
                    <a:pt x="1071" y="4653"/>
                    <a:pt x="1513" y="4700"/>
                    <a:pt x="1897" y="4700"/>
                  </a:cubicBezTo>
                  <a:cubicBezTo>
                    <a:pt x="2094" y="4700"/>
                    <a:pt x="2234" y="4746"/>
                    <a:pt x="2280" y="4991"/>
                  </a:cubicBezTo>
                  <a:cubicBezTo>
                    <a:pt x="2385" y="5572"/>
                    <a:pt x="2525" y="6154"/>
                    <a:pt x="2676" y="6829"/>
                  </a:cubicBezTo>
                  <a:cubicBezTo>
                    <a:pt x="2722" y="7073"/>
                    <a:pt x="2815" y="7177"/>
                    <a:pt x="2967" y="7177"/>
                  </a:cubicBezTo>
                  <a:cubicBezTo>
                    <a:pt x="3013" y="7177"/>
                    <a:pt x="3106" y="7119"/>
                    <a:pt x="3199" y="7073"/>
                  </a:cubicBezTo>
                  <a:cubicBezTo>
                    <a:pt x="3444" y="6887"/>
                    <a:pt x="3595" y="6642"/>
                    <a:pt x="3688" y="6445"/>
                  </a:cubicBezTo>
                  <a:cubicBezTo>
                    <a:pt x="3886" y="6061"/>
                    <a:pt x="4072" y="5665"/>
                    <a:pt x="4223" y="5282"/>
                  </a:cubicBezTo>
                  <a:cubicBezTo>
                    <a:pt x="4316" y="5142"/>
                    <a:pt x="4362" y="4944"/>
                    <a:pt x="4467" y="4793"/>
                  </a:cubicBezTo>
                  <a:lnTo>
                    <a:pt x="4467" y="4746"/>
                  </a:lnTo>
                  <a:lnTo>
                    <a:pt x="4804" y="4746"/>
                  </a:lnTo>
                  <a:cubicBezTo>
                    <a:pt x="5002" y="4746"/>
                    <a:pt x="5188" y="4700"/>
                    <a:pt x="5386" y="4700"/>
                  </a:cubicBezTo>
                  <a:cubicBezTo>
                    <a:pt x="5921" y="4607"/>
                    <a:pt x="6305" y="4560"/>
                    <a:pt x="6642" y="4456"/>
                  </a:cubicBezTo>
                  <a:cubicBezTo>
                    <a:pt x="6793" y="4409"/>
                    <a:pt x="6887" y="4316"/>
                    <a:pt x="6933" y="4211"/>
                  </a:cubicBezTo>
                  <a:cubicBezTo>
                    <a:pt x="6933" y="4118"/>
                    <a:pt x="6887" y="3979"/>
                    <a:pt x="6793" y="3874"/>
                  </a:cubicBezTo>
                  <a:cubicBezTo>
                    <a:pt x="6747" y="3828"/>
                    <a:pt x="6747" y="3781"/>
                    <a:pt x="6689" y="3781"/>
                  </a:cubicBezTo>
                  <a:lnTo>
                    <a:pt x="6456" y="3583"/>
                  </a:lnTo>
                  <a:cubicBezTo>
                    <a:pt x="6165" y="3339"/>
                    <a:pt x="5816" y="3106"/>
                    <a:pt x="5479" y="2862"/>
                  </a:cubicBezTo>
                  <a:cubicBezTo>
                    <a:pt x="5293" y="2758"/>
                    <a:pt x="5293" y="2618"/>
                    <a:pt x="5340" y="2420"/>
                  </a:cubicBezTo>
                  <a:cubicBezTo>
                    <a:pt x="5479" y="2176"/>
                    <a:pt x="5584" y="1943"/>
                    <a:pt x="5630" y="1653"/>
                  </a:cubicBezTo>
                  <a:cubicBezTo>
                    <a:pt x="5723" y="1455"/>
                    <a:pt x="5770" y="1257"/>
                    <a:pt x="5816" y="1013"/>
                  </a:cubicBezTo>
                  <a:lnTo>
                    <a:pt x="5433" y="966"/>
                  </a:lnTo>
                  <a:lnTo>
                    <a:pt x="5386" y="1211"/>
                  </a:lnTo>
                  <a:cubicBezTo>
                    <a:pt x="5293" y="1362"/>
                    <a:pt x="5235" y="1548"/>
                    <a:pt x="5188" y="1746"/>
                  </a:cubicBezTo>
                  <a:cubicBezTo>
                    <a:pt x="5095" y="1943"/>
                    <a:pt x="5049" y="2129"/>
                    <a:pt x="4944" y="2374"/>
                  </a:cubicBezTo>
                  <a:lnTo>
                    <a:pt x="4851" y="2711"/>
                  </a:lnTo>
                  <a:cubicBezTo>
                    <a:pt x="4804" y="2816"/>
                    <a:pt x="4804" y="2909"/>
                    <a:pt x="4898" y="3002"/>
                  </a:cubicBezTo>
                  <a:cubicBezTo>
                    <a:pt x="5188" y="3200"/>
                    <a:pt x="5479" y="3397"/>
                    <a:pt x="5770" y="3583"/>
                  </a:cubicBezTo>
                  <a:lnTo>
                    <a:pt x="5968" y="3781"/>
                  </a:lnTo>
                  <a:cubicBezTo>
                    <a:pt x="6014" y="3781"/>
                    <a:pt x="6061" y="3828"/>
                    <a:pt x="6107" y="3874"/>
                  </a:cubicBezTo>
                  <a:lnTo>
                    <a:pt x="6212" y="3921"/>
                  </a:lnTo>
                  <a:lnTo>
                    <a:pt x="6212" y="4025"/>
                  </a:lnTo>
                  <a:cubicBezTo>
                    <a:pt x="6212" y="4025"/>
                    <a:pt x="6212" y="4072"/>
                    <a:pt x="6165" y="4072"/>
                  </a:cubicBezTo>
                  <a:lnTo>
                    <a:pt x="6165" y="4118"/>
                  </a:lnTo>
                  <a:lnTo>
                    <a:pt x="6107" y="4165"/>
                  </a:lnTo>
                  <a:lnTo>
                    <a:pt x="5770" y="4165"/>
                  </a:lnTo>
                  <a:cubicBezTo>
                    <a:pt x="5479" y="4211"/>
                    <a:pt x="5235" y="4270"/>
                    <a:pt x="5002" y="4270"/>
                  </a:cubicBezTo>
                  <a:lnTo>
                    <a:pt x="4944" y="4270"/>
                  </a:lnTo>
                  <a:cubicBezTo>
                    <a:pt x="4269" y="4316"/>
                    <a:pt x="4269" y="4316"/>
                    <a:pt x="3979" y="4898"/>
                  </a:cubicBezTo>
                  <a:lnTo>
                    <a:pt x="3548" y="5770"/>
                  </a:lnTo>
                  <a:cubicBezTo>
                    <a:pt x="3490" y="5910"/>
                    <a:pt x="3397" y="6014"/>
                    <a:pt x="3351" y="6154"/>
                  </a:cubicBezTo>
                  <a:cubicBezTo>
                    <a:pt x="3304" y="6200"/>
                    <a:pt x="3304" y="6247"/>
                    <a:pt x="3257" y="6352"/>
                  </a:cubicBezTo>
                  <a:lnTo>
                    <a:pt x="3060" y="6689"/>
                  </a:lnTo>
                  <a:lnTo>
                    <a:pt x="2967" y="6107"/>
                  </a:lnTo>
                  <a:cubicBezTo>
                    <a:pt x="2909" y="5910"/>
                    <a:pt x="2862" y="5665"/>
                    <a:pt x="2815" y="5479"/>
                  </a:cubicBezTo>
                  <a:cubicBezTo>
                    <a:pt x="2769" y="5328"/>
                    <a:pt x="2722" y="5188"/>
                    <a:pt x="2676" y="5037"/>
                  </a:cubicBezTo>
                  <a:cubicBezTo>
                    <a:pt x="2618" y="4991"/>
                    <a:pt x="2618" y="4944"/>
                    <a:pt x="2618" y="4851"/>
                  </a:cubicBezTo>
                  <a:cubicBezTo>
                    <a:pt x="2618" y="4851"/>
                    <a:pt x="2571" y="4851"/>
                    <a:pt x="2571" y="4793"/>
                  </a:cubicBezTo>
                  <a:lnTo>
                    <a:pt x="2571" y="4700"/>
                  </a:lnTo>
                  <a:cubicBezTo>
                    <a:pt x="2525" y="4456"/>
                    <a:pt x="2478" y="4409"/>
                    <a:pt x="2234" y="4363"/>
                  </a:cubicBezTo>
                  <a:lnTo>
                    <a:pt x="1652" y="4363"/>
                  </a:lnTo>
                  <a:cubicBezTo>
                    <a:pt x="1455" y="4363"/>
                    <a:pt x="1269" y="4363"/>
                    <a:pt x="1024" y="4316"/>
                  </a:cubicBezTo>
                  <a:cubicBezTo>
                    <a:pt x="931" y="4316"/>
                    <a:pt x="827" y="4316"/>
                    <a:pt x="733" y="4270"/>
                  </a:cubicBezTo>
                  <a:cubicBezTo>
                    <a:pt x="687" y="4270"/>
                    <a:pt x="640" y="4270"/>
                    <a:pt x="582" y="4211"/>
                  </a:cubicBezTo>
                  <a:lnTo>
                    <a:pt x="396" y="4211"/>
                  </a:lnTo>
                  <a:lnTo>
                    <a:pt x="536" y="4072"/>
                  </a:lnTo>
                  <a:cubicBezTo>
                    <a:pt x="582" y="3979"/>
                    <a:pt x="687" y="3921"/>
                    <a:pt x="733" y="3828"/>
                  </a:cubicBezTo>
                  <a:cubicBezTo>
                    <a:pt x="873" y="3688"/>
                    <a:pt x="1024" y="3490"/>
                    <a:pt x="1222" y="3339"/>
                  </a:cubicBezTo>
                  <a:cubicBezTo>
                    <a:pt x="1652" y="2909"/>
                    <a:pt x="1850" y="2420"/>
                    <a:pt x="1745" y="1792"/>
                  </a:cubicBezTo>
                  <a:cubicBezTo>
                    <a:pt x="1699" y="1501"/>
                    <a:pt x="1699" y="1257"/>
                    <a:pt x="1699" y="920"/>
                  </a:cubicBezTo>
                  <a:cubicBezTo>
                    <a:pt x="1699" y="827"/>
                    <a:pt x="1745" y="676"/>
                    <a:pt x="1745" y="536"/>
                  </a:cubicBezTo>
                  <a:lnTo>
                    <a:pt x="1745" y="338"/>
                  </a:lnTo>
                  <a:lnTo>
                    <a:pt x="1897" y="489"/>
                  </a:lnTo>
                  <a:cubicBezTo>
                    <a:pt x="1990" y="536"/>
                    <a:pt x="2094" y="629"/>
                    <a:pt x="2187" y="676"/>
                  </a:cubicBezTo>
                  <a:cubicBezTo>
                    <a:pt x="2432" y="873"/>
                    <a:pt x="2676" y="1071"/>
                    <a:pt x="2909" y="1257"/>
                  </a:cubicBezTo>
                  <a:cubicBezTo>
                    <a:pt x="3091" y="1409"/>
                    <a:pt x="3270" y="1481"/>
                    <a:pt x="3467" y="1481"/>
                  </a:cubicBezTo>
                  <a:cubicBezTo>
                    <a:pt x="3648" y="1481"/>
                    <a:pt x="3844" y="1420"/>
                    <a:pt x="4072" y="1304"/>
                  </a:cubicBezTo>
                  <a:cubicBezTo>
                    <a:pt x="4362" y="1164"/>
                    <a:pt x="4607" y="1013"/>
                    <a:pt x="4898" y="873"/>
                  </a:cubicBezTo>
                  <a:lnTo>
                    <a:pt x="4711" y="536"/>
                  </a:lnTo>
                  <a:lnTo>
                    <a:pt x="3351" y="1164"/>
                  </a:lnTo>
                  <a:lnTo>
                    <a:pt x="2862" y="780"/>
                  </a:lnTo>
                  <a:cubicBezTo>
                    <a:pt x="2571" y="582"/>
                    <a:pt x="2234" y="338"/>
                    <a:pt x="1943" y="140"/>
                  </a:cubicBezTo>
                  <a:cubicBezTo>
                    <a:pt x="1850" y="47"/>
                    <a:pt x="1745" y="1"/>
                    <a:pt x="1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7"/>
            <p:cNvSpPr/>
            <p:nvPr/>
          </p:nvSpPr>
          <p:spPr>
            <a:xfrm>
              <a:off x="816200" y="3543700"/>
              <a:ext cx="199800" cy="13875"/>
            </a:xfrm>
            <a:custGeom>
              <a:avLst/>
              <a:gdLst/>
              <a:ahLst/>
              <a:cxnLst/>
              <a:rect l="l" t="t" r="r" b="b"/>
              <a:pathLst>
                <a:path w="7992" h="555" extrusionOk="0">
                  <a:moveTo>
                    <a:pt x="1863" y="0"/>
                  </a:moveTo>
                  <a:cubicBezTo>
                    <a:pt x="1279" y="0"/>
                    <a:pt x="674" y="97"/>
                    <a:pt x="47" y="263"/>
                  </a:cubicBezTo>
                  <a:cubicBezTo>
                    <a:pt x="47" y="310"/>
                    <a:pt x="47" y="310"/>
                    <a:pt x="0" y="310"/>
                  </a:cubicBezTo>
                  <a:cubicBezTo>
                    <a:pt x="93" y="310"/>
                    <a:pt x="186" y="310"/>
                    <a:pt x="291" y="263"/>
                  </a:cubicBezTo>
                  <a:cubicBezTo>
                    <a:pt x="768" y="159"/>
                    <a:pt x="1210" y="112"/>
                    <a:pt x="1687" y="112"/>
                  </a:cubicBezTo>
                  <a:cubicBezTo>
                    <a:pt x="2175" y="112"/>
                    <a:pt x="2664" y="159"/>
                    <a:pt x="3141" y="263"/>
                  </a:cubicBezTo>
                  <a:cubicBezTo>
                    <a:pt x="4211" y="449"/>
                    <a:pt x="5281" y="554"/>
                    <a:pt x="6398" y="554"/>
                  </a:cubicBezTo>
                  <a:cubicBezTo>
                    <a:pt x="6921" y="554"/>
                    <a:pt x="7456" y="554"/>
                    <a:pt x="7991" y="508"/>
                  </a:cubicBezTo>
                  <a:cubicBezTo>
                    <a:pt x="7654" y="449"/>
                    <a:pt x="7317" y="449"/>
                    <a:pt x="6921" y="449"/>
                  </a:cubicBezTo>
                  <a:cubicBezTo>
                    <a:pt x="5374" y="449"/>
                    <a:pt x="3967" y="310"/>
                    <a:pt x="2664" y="66"/>
                  </a:cubicBezTo>
                  <a:cubicBezTo>
                    <a:pt x="2402" y="21"/>
                    <a:pt x="2135"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988050" y="2473200"/>
              <a:ext cx="25625" cy="16900"/>
            </a:xfrm>
            <a:custGeom>
              <a:avLst/>
              <a:gdLst/>
              <a:ahLst/>
              <a:cxnLst/>
              <a:rect l="l" t="t" r="r" b="b"/>
              <a:pathLst>
                <a:path w="1025" h="676" extrusionOk="0">
                  <a:moveTo>
                    <a:pt x="629" y="1"/>
                  </a:moveTo>
                  <a:cubicBezTo>
                    <a:pt x="536" y="47"/>
                    <a:pt x="443" y="47"/>
                    <a:pt x="338" y="94"/>
                  </a:cubicBezTo>
                  <a:lnTo>
                    <a:pt x="1" y="291"/>
                  </a:lnTo>
                  <a:lnTo>
                    <a:pt x="152" y="582"/>
                  </a:lnTo>
                  <a:lnTo>
                    <a:pt x="245" y="582"/>
                  </a:lnTo>
                  <a:lnTo>
                    <a:pt x="443" y="478"/>
                  </a:lnTo>
                  <a:lnTo>
                    <a:pt x="489" y="524"/>
                  </a:lnTo>
                  <a:cubicBezTo>
                    <a:pt x="489" y="524"/>
                    <a:pt x="536" y="524"/>
                    <a:pt x="536" y="582"/>
                  </a:cubicBezTo>
                  <a:lnTo>
                    <a:pt x="629" y="582"/>
                  </a:lnTo>
                  <a:lnTo>
                    <a:pt x="978" y="675"/>
                  </a:lnTo>
                  <a:cubicBezTo>
                    <a:pt x="978" y="524"/>
                    <a:pt x="1024" y="431"/>
                    <a:pt x="1024" y="338"/>
                  </a:cubicBezTo>
                  <a:cubicBezTo>
                    <a:pt x="1024" y="233"/>
                    <a:pt x="1024" y="140"/>
                    <a:pt x="978" y="94"/>
                  </a:cubicBezTo>
                  <a:cubicBezTo>
                    <a:pt x="919" y="1"/>
                    <a:pt x="826" y="1"/>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7"/>
            <p:cNvSpPr/>
            <p:nvPr/>
          </p:nvSpPr>
          <p:spPr>
            <a:xfrm>
              <a:off x="1003750" y="2487750"/>
              <a:ext cx="8750" cy="2350"/>
            </a:xfrm>
            <a:custGeom>
              <a:avLst/>
              <a:gdLst/>
              <a:ahLst/>
              <a:cxnLst/>
              <a:rect l="l" t="t" r="r" b="b"/>
              <a:pathLst>
                <a:path w="350" h="94" extrusionOk="0">
                  <a:moveTo>
                    <a:pt x="350" y="93"/>
                  </a:moveTo>
                  <a:lnTo>
                    <a:pt x="350" y="9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7"/>
            <p:cNvSpPr/>
            <p:nvPr/>
          </p:nvSpPr>
          <p:spPr>
            <a:xfrm>
              <a:off x="988050" y="2480475"/>
              <a:ext cx="3800" cy="7300"/>
            </a:xfrm>
            <a:custGeom>
              <a:avLst/>
              <a:gdLst/>
              <a:ahLst/>
              <a:cxnLst/>
              <a:rect l="l" t="t" r="r" b="b"/>
              <a:pathLst>
                <a:path w="152" h="292" extrusionOk="0">
                  <a:moveTo>
                    <a:pt x="1" y="0"/>
                  </a:moveTo>
                  <a:lnTo>
                    <a:pt x="152" y="291"/>
                  </a:lnTo>
                  <a:lnTo>
                    <a:pt x="152" y="2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973500" y="2686350"/>
              <a:ext cx="37550" cy="26775"/>
            </a:xfrm>
            <a:custGeom>
              <a:avLst/>
              <a:gdLst/>
              <a:ahLst/>
              <a:cxnLst/>
              <a:rect l="l" t="t" r="r" b="b"/>
              <a:pathLst>
                <a:path w="1502" h="1071" extrusionOk="0">
                  <a:moveTo>
                    <a:pt x="1362" y="0"/>
                  </a:moveTo>
                  <a:cubicBezTo>
                    <a:pt x="1211" y="0"/>
                    <a:pt x="1071" y="0"/>
                    <a:pt x="1025" y="47"/>
                  </a:cubicBezTo>
                  <a:cubicBezTo>
                    <a:pt x="687" y="338"/>
                    <a:pt x="396" y="629"/>
                    <a:pt x="106" y="919"/>
                  </a:cubicBezTo>
                  <a:cubicBezTo>
                    <a:pt x="47" y="966"/>
                    <a:pt x="47" y="1012"/>
                    <a:pt x="1" y="1071"/>
                  </a:cubicBezTo>
                  <a:lnTo>
                    <a:pt x="199" y="1071"/>
                  </a:lnTo>
                  <a:cubicBezTo>
                    <a:pt x="734" y="675"/>
                    <a:pt x="1118" y="384"/>
                    <a:pt x="1455" y="93"/>
                  </a:cubicBezTo>
                  <a:cubicBezTo>
                    <a:pt x="1501" y="93"/>
                    <a:pt x="1501" y="47"/>
                    <a:pt x="1501" y="47"/>
                  </a:cubicBezTo>
                  <a:cubicBezTo>
                    <a:pt x="1501"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927575" y="3467675"/>
              <a:ext cx="35200" cy="26800"/>
            </a:xfrm>
            <a:custGeom>
              <a:avLst/>
              <a:gdLst/>
              <a:ahLst/>
              <a:cxnLst/>
              <a:rect l="l" t="t" r="r" b="b"/>
              <a:pathLst>
                <a:path w="1408" h="1072" extrusionOk="0">
                  <a:moveTo>
                    <a:pt x="1361" y="1"/>
                  </a:moveTo>
                  <a:cubicBezTo>
                    <a:pt x="919" y="292"/>
                    <a:pt x="489" y="536"/>
                    <a:pt x="47" y="827"/>
                  </a:cubicBezTo>
                  <a:cubicBezTo>
                    <a:pt x="0" y="827"/>
                    <a:pt x="0" y="931"/>
                    <a:pt x="0" y="978"/>
                  </a:cubicBezTo>
                  <a:cubicBezTo>
                    <a:pt x="0" y="978"/>
                    <a:pt x="47" y="1025"/>
                    <a:pt x="93" y="1071"/>
                  </a:cubicBezTo>
                  <a:lnTo>
                    <a:pt x="140" y="1025"/>
                  </a:lnTo>
                  <a:cubicBezTo>
                    <a:pt x="291" y="1025"/>
                    <a:pt x="431" y="1025"/>
                    <a:pt x="535" y="931"/>
                  </a:cubicBezTo>
                  <a:cubicBezTo>
                    <a:pt x="826" y="687"/>
                    <a:pt x="1070" y="396"/>
                    <a:pt x="1303" y="152"/>
                  </a:cubicBezTo>
                  <a:cubicBezTo>
                    <a:pt x="1303" y="106"/>
                    <a:pt x="1361" y="59"/>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904600" y="2732300"/>
              <a:ext cx="23000" cy="28525"/>
            </a:xfrm>
            <a:custGeom>
              <a:avLst/>
              <a:gdLst/>
              <a:ahLst/>
              <a:cxnLst/>
              <a:rect l="l" t="t" r="r" b="b"/>
              <a:pathLst>
                <a:path w="920" h="1141" extrusionOk="0">
                  <a:moveTo>
                    <a:pt x="477" y="0"/>
                  </a:moveTo>
                  <a:cubicBezTo>
                    <a:pt x="384" y="0"/>
                    <a:pt x="338" y="47"/>
                    <a:pt x="291" y="151"/>
                  </a:cubicBezTo>
                  <a:cubicBezTo>
                    <a:pt x="186" y="291"/>
                    <a:pt x="140" y="442"/>
                    <a:pt x="93" y="686"/>
                  </a:cubicBezTo>
                  <a:cubicBezTo>
                    <a:pt x="0" y="826"/>
                    <a:pt x="47" y="977"/>
                    <a:pt x="186" y="1070"/>
                  </a:cubicBezTo>
                  <a:cubicBezTo>
                    <a:pt x="262" y="1117"/>
                    <a:pt x="335" y="1140"/>
                    <a:pt x="407" y="1140"/>
                  </a:cubicBezTo>
                  <a:cubicBezTo>
                    <a:pt x="480" y="1140"/>
                    <a:pt x="553" y="1117"/>
                    <a:pt x="628" y="1070"/>
                  </a:cubicBezTo>
                  <a:cubicBezTo>
                    <a:pt x="826" y="919"/>
                    <a:pt x="919" y="733"/>
                    <a:pt x="919" y="628"/>
                  </a:cubicBezTo>
                  <a:cubicBezTo>
                    <a:pt x="919" y="396"/>
                    <a:pt x="873" y="105"/>
                    <a:pt x="582" y="47"/>
                  </a:cubicBezTo>
                  <a:cubicBezTo>
                    <a:pt x="582" y="0"/>
                    <a:pt x="535"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875525" y="3460425"/>
              <a:ext cx="45950" cy="35200"/>
            </a:xfrm>
            <a:custGeom>
              <a:avLst/>
              <a:gdLst/>
              <a:ahLst/>
              <a:cxnLst/>
              <a:rect l="l" t="t" r="r" b="b"/>
              <a:pathLst>
                <a:path w="1838" h="1408" extrusionOk="0">
                  <a:moveTo>
                    <a:pt x="1838" y="0"/>
                  </a:moveTo>
                  <a:cubicBezTo>
                    <a:pt x="1791" y="0"/>
                    <a:pt x="1791" y="58"/>
                    <a:pt x="1745" y="58"/>
                  </a:cubicBezTo>
                  <a:cubicBezTo>
                    <a:pt x="1256" y="396"/>
                    <a:pt x="768" y="733"/>
                    <a:pt x="186" y="1117"/>
                  </a:cubicBezTo>
                  <a:cubicBezTo>
                    <a:pt x="140" y="1163"/>
                    <a:pt x="47" y="1221"/>
                    <a:pt x="0" y="1268"/>
                  </a:cubicBezTo>
                  <a:lnTo>
                    <a:pt x="0" y="1408"/>
                  </a:lnTo>
                  <a:lnTo>
                    <a:pt x="93" y="1408"/>
                  </a:lnTo>
                  <a:cubicBezTo>
                    <a:pt x="140" y="1408"/>
                    <a:pt x="186" y="1408"/>
                    <a:pt x="244" y="1361"/>
                  </a:cubicBezTo>
                  <a:cubicBezTo>
                    <a:pt x="337" y="1268"/>
                    <a:pt x="431" y="1221"/>
                    <a:pt x="535" y="1163"/>
                  </a:cubicBezTo>
                  <a:cubicBezTo>
                    <a:pt x="826" y="931"/>
                    <a:pt x="1163" y="686"/>
                    <a:pt x="1454" y="489"/>
                  </a:cubicBezTo>
                  <a:cubicBezTo>
                    <a:pt x="1547" y="349"/>
                    <a:pt x="1698" y="198"/>
                    <a:pt x="1791" y="58"/>
                  </a:cubicBezTo>
                  <a:cubicBezTo>
                    <a:pt x="1791" y="58"/>
                    <a:pt x="1838" y="58"/>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862150" y="2658400"/>
              <a:ext cx="48575" cy="43675"/>
            </a:xfrm>
            <a:custGeom>
              <a:avLst/>
              <a:gdLst/>
              <a:ahLst/>
              <a:cxnLst/>
              <a:rect l="l" t="t" r="r" b="b"/>
              <a:pathLst>
                <a:path w="1943" h="1747" extrusionOk="0">
                  <a:moveTo>
                    <a:pt x="1073" y="0"/>
                  </a:moveTo>
                  <a:cubicBezTo>
                    <a:pt x="966" y="0"/>
                    <a:pt x="870" y="55"/>
                    <a:pt x="779" y="153"/>
                  </a:cubicBezTo>
                  <a:lnTo>
                    <a:pt x="1070" y="386"/>
                  </a:lnTo>
                  <a:cubicBezTo>
                    <a:pt x="1163" y="490"/>
                    <a:pt x="1210" y="583"/>
                    <a:pt x="1303" y="676"/>
                  </a:cubicBezTo>
                  <a:cubicBezTo>
                    <a:pt x="1408" y="735"/>
                    <a:pt x="1408" y="828"/>
                    <a:pt x="1408" y="874"/>
                  </a:cubicBezTo>
                  <a:cubicBezTo>
                    <a:pt x="1408" y="921"/>
                    <a:pt x="1361" y="1025"/>
                    <a:pt x="1303" y="1072"/>
                  </a:cubicBezTo>
                  <a:cubicBezTo>
                    <a:pt x="1163" y="1165"/>
                    <a:pt x="1012" y="1211"/>
                    <a:pt x="872" y="1258"/>
                  </a:cubicBezTo>
                  <a:cubicBezTo>
                    <a:pt x="824" y="1272"/>
                    <a:pt x="776" y="1280"/>
                    <a:pt x="729" y="1280"/>
                  </a:cubicBezTo>
                  <a:cubicBezTo>
                    <a:pt x="588" y="1280"/>
                    <a:pt x="463" y="1212"/>
                    <a:pt x="384" y="1072"/>
                  </a:cubicBezTo>
                  <a:cubicBezTo>
                    <a:pt x="291" y="874"/>
                    <a:pt x="337" y="676"/>
                    <a:pt x="535" y="537"/>
                  </a:cubicBezTo>
                  <a:cubicBezTo>
                    <a:pt x="628" y="490"/>
                    <a:pt x="675" y="444"/>
                    <a:pt x="779" y="444"/>
                  </a:cubicBezTo>
                  <a:lnTo>
                    <a:pt x="779" y="386"/>
                  </a:lnTo>
                  <a:lnTo>
                    <a:pt x="675" y="293"/>
                  </a:lnTo>
                  <a:cubicBezTo>
                    <a:pt x="675" y="293"/>
                    <a:pt x="628" y="293"/>
                    <a:pt x="582" y="339"/>
                  </a:cubicBezTo>
                  <a:cubicBezTo>
                    <a:pt x="198" y="386"/>
                    <a:pt x="0" y="630"/>
                    <a:pt x="0" y="967"/>
                  </a:cubicBezTo>
                  <a:cubicBezTo>
                    <a:pt x="0" y="1363"/>
                    <a:pt x="198" y="1607"/>
                    <a:pt x="582" y="1700"/>
                  </a:cubicBezTo>
                  <a:cubicBezTo>
                    <a:pt x="628" y="1700"/>
                    <a:pt x="721" y="1747"/>
                    <a:pt x="779" y="1747"/>
                  </a:cubicBezTo>
                  <a:cubicBezTo>
                    <a:pt x="1163" y="1747"/>
                    <a:pt x="1594" y="1502"/>
                    <a:pt x="1791" y="1211"/>
                  </a:cubicBezTo>
                  <a:cubicBezTo>
                    <a:pt x="1884" y="1025"/>
                    <a:pt x="1943" y="874"/>
                    <a:pt x="1838" y="676"/>
                  </a:cubicBezTo>
                  <a:cubicBezTo>
                    <a:pt x="1745" y="386"/>
                    <a:pt x="1547" y="153"/>
                    <a:pt x="1256" y="48"/>
                  </a:cubicBezTo>
                  <a:cubicBezTo>
                    <a:pt x="1191" y="16"/>
                    <a:pt x="1131" y="0"/>
                    <a:pt x="1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7"/>
            <p:cNvSpPr/>
            <p:nvPr/>
          </p:nvSpPr>
          <p:spPr>
            <a:xfrm>
              <a:off x="845275" y="3433950"/>
              <a:ext cx="60500" cy="50925"/>
            </a:xfrm>
            <a:custGeom>
              <a:avLst/>
              <a:gdLst/>
              <a:ahLst/>
              <a:cxnLst/>
              <a:rect l="l" t="t" r="r" b="b"/>
              <a:pathLst>
                <a:path w="2420" h="2037" extrusionOk="0">
                  <a:moveTo>
                    <a:pt x="2420" y="1"/>
                  </a:moveTo>
                  <a:cubicBezTo>
                    <a:pt x="2373" y="1"/>
                    <a:pt x="2373" y="47"/>
                    <a:pt x="2373" y="47"/>
                  </a:cubicBezTo>
                  <a:lnTo>
                    <a:pt x="2420" y="1"/>
                  </a:lnTo>
                  <a:close/>
                  <a:moveTo>
                    <a:pt x="2373" y="47"/>
                  </a:moveTo>
                  <a:cubicBezTo>
                    <a:pt x="2269" y="47"/>
                    <a:pt x="2222" y="94"/>
                    <a:pt x="2176" y="140"/>
                  </a:cubicBezTo>
                  <a:cubicBezTo>
                    <a:pt x="1931" y="292"/>
                    <a:pt x="1745" y="385"/>
                    <a:pt x="1547" y="536"/>
                  </a:cubicBezTo>
                  <a:cubicBezTo>
                    <a:pt x="1012" y="966"/>
                    <a:pt x="524" y="1408"/>
                    <a:pt x="47" y="1838"/>
                  </a:cubicBezTo>
                  <a:cubicBezTo>
                    <a:pt x="0" y="1838"/>
                    <a:pt x="0" y="1932"/>
                    <a:pt x="0" y="1932"/>
                  </a:cubicBezTo>
                  <a:cubicBezTo>
                    <a:pt x="0" y="1990"/>
                    <a:pt x="94" y="2036"/>
                    <a:pt x="94" y="2036"/>
                  </a:cubicBezTo>
                  <a:lnTo>
                    <a:pt x="140" y="2036"/>
                  </a:lnTo>
                  <a:cubicBezTo>
                    <a:pt x="291" y="1990"/>
                    <a:pt x="477" y="1885"/>
                    <a:pt x="582" y="1792"/>
                  </a:cubicBezTo>
                  <a:cubicBezTo>
                    <a:pt x="1105" y="1350"/>
                    <a:pt x="1594" y="873"/>
                    <a:pt x="2036" y="385"/>
                  </a:cubicBezTo>
                  <a:lnTo>
                    <a:pt x="2373"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7"/>
            <p:cNvSpPr/>
            <p:nvPr/>
          </p:nvSpPr>
          <p:spPr>
            <a:xfrm>
              <a:off x="842650" y="3404875"/>
              <a:ext cx="47425" cy="43650"/>
            </a:xfrm>
            <a:custGeom>
              <a:avLst/>
              <a:gdLst/>
              <a:ahLst/>
              <a:cxnLst/>
              <a:rect l="l" t="t" r="r" b="b"/>
              <a:pathLst>
                <a:path w="1897" h="1746" extrusionOk="0">
                  <a:moveTo>
                    <a:pt x="1897" y="1"/>
                  </a:moveTo>
                  <a:cubicBezTo>
                    <a:pt x="1850" y="1"/>
                    <a:pt x="1792" y="47"/>
                    <a:pt x="1746" y="94"/>
                  </a:cubicBezTo>
                  <a:cubicBezTo>
                    <a:pt x="1071" y="629"/>
                    <a:pt x="536" y="1164"/>
                    <a:pt x="1" y="1594"/>
                  </a:cubicBezTo>
                  <a:lnTo>
                    <a:pt x="1" y="1745"/>
                  </a:lnTo>
                  <a:lnTo>
                    <a:pt x="152" y="1745"/>
                  </a:lnTo>
                  <a:cubicBezTo>
                    <a:pt x="292" y="1641"/>
                    <a:pt x="489" y="1548"/>
                    <a:pt x="582" y="1408"/>
                  </a:cubicBezTo>
                  <a:cubicBezTo>
                    <a:pt x="920" y="1059"/>
                    <a:pt x="1269" y="722"/>
                    <a:pt x="1559" y="384"/>
                  </a:cubicBezTo>
                  <a:cubicBezTo>
                    <a:pt x="1699" y="245"/>
                    <a:pt x="1792" y="94"/>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856025" y="2746825"/>
              <a:ext cx="20675" cy="24450"/>
            </a:xfrm>
            <a:custGeom>
              <a:avLst/>
              <a:gdLst/>
              <a:ahLst/>
              <a:cxnLst/>
              <a:rect l="l" t="t" r="r" b="b"/>
              <a:pathLst>
                <a:path w="827" h="978" extrusionOk="0">
                  <a:moveTo>
                    <a:pt x="443" y="1"/>
                  </a:moveTo>
                  <a:cubicBezTo>
                    <a:pt x="338" y="1"/>
                    <a:pt x="245" y="105"/>
                    <a:pt x="199" y="152"/>
                  </a:cubicBezTo>
                  <a:cubicBezTo>
                    <a:pt x="47" y="292"/>
                    <a:pt x="1" y="443"/>
                    <a:pt x="1" y="536"/>
                  </a:cubicBezTo>
                  <a:cubicBezTo>
                    <a:pt x="1" y="734"/>
                    <a:pt x="152" y="873"/>
                    <a:pt x="338" y="873"/>
                  </a:cubicBezTo>
                  <a:lnTo>
                    <a:pt x="338" y="978"/>
                  </a:lnTo>
                  <a:lnTo>
                    <a:pt x="385" y="873"/>
                  </a:lnTo>
                  <a:cubicBezTo>
                    <a:pt x="489" y="873"/>
                    <a:pt x="582" y="827"/>
                    <a:pt x="675" y="734"/>
                  </a:cubicBezTo>
                  <a:cubicBezTo>
                    <a:pt x="780" y="687"/>
                    <a:pt x="827" y="536"/>
                    <a:pt x="827" y="443"/>
                  </a:cubicBezTo>
                  <a:cubicBezTo>
                    <a:pt x="827" y="198"/>
                    <a:pt x="629" y="47"/>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776075" y="2896000"/>
              <a:ext cx="15725" cy="118675"/>
            </a:xfrm>
            <a:custGeom>
              <a:avLst/>
              <a:gdLst/>
              <a:ahLst/>
              <a:cxnLst/>
              <a:rect l="l" t="t" r="r" b="b"/>
              <a:pathLst>
                <a:path w="629" h="4747" extrusionOk="0">
                  <a:moveTo>
                    <a:pt x="198" y="1"/>
                  </a:moveTo>
                  <a:cubicBezTo>
                    <a:pt x="0" y="1013"/>
                    <a:pt x="244" y="3444"/>
                    <a:pt x="628" y="4746"/>
                  </a:cubicBezTo>
                  <a:lnTo>
                    <a:pt x="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747000" y="2411275"/>
              <a:ext cx="34025" cy="861600"/>
            </a:xfrm>
            <a:custGeom>
              <a:avLst/>
              <a:gdLst/>
              <a:ahLst/>
              <a:cxnLst/>
              <a:rect l="l" t="t" r="r" b="b"/>
              <a:pathLst>
                <a:path w="1361" h="34464" extrusionOk="0">
                  <a:moveTo>
                    <a:pt x="93" y="0"/>
                  </a:moveTo>
                  <a:lnTo>
                    <a:pt x="93" y="93"/>
                  </a:lnTo>
                  <a:cubicBezTo>
                    <a:pt x="384" y="1698"/>
                    <a:pt x="489" y="3397"/>
                    <a:pt x="535" y="5676"/>
                  </a:cubicBezTo>
                  <a:cubicBezTo>
                    <a:pt x="535" y="6351"/>
                    <a:pt x="489" y="7025"/>
                    <a:pt x="489" y="7712"/>
                  </a:cubicBezTo>
                  <a:lnTo>
                    <a:pt x="489" y="8340"/>
                  </a:lnTo>
                  <a:lnTo>
                    <a:pt x="442" y="8724"/>
                  </a:lnTo>
                  <a:cubicBezTo>
                    <a:pt x="442" y="9643"/>
                    <a:pt x="384" y="10666"/>
                    <a:pt x="384" y="11585"/>
                  </a:cubicBezTo>
                  <a:cubicBezTo>
                    <a:pt x="337" y="12550"/>
                    <a:pt x="291" y="13527"/>
                    <a:pt x="244" y="14493"/>
                  </a:cubicBezTo>
                  <a:cubicBezTo>
                    <a:pt x="198" y="15319"/>
                    <a:pt x="198" y="16145"/>
                    <a:pt x="151" y="16959"/>
                  </a:cubicBezTo>
                  <a:cubicBezTo>
                    <a:pt x="151" y="17354"/>
                    <a:pt x="93" y="17738"/>
                    <a:pt x="93" y="18122"/>
                  </a:cubicBezTo>
                  <a:cubicBezTo>
                    <a:pt x="93" y="18471"/>
                    <a:pt x="93" y="18762"/>
                    <a:pt x="47" y="19099"/>
                  </a:cubicBezTo>
                  <a:cubicBezTo>
                    <a:pt x="0" y="20309"/>
                    <a:pt x="0" y="21762"/>
                    <a:pt x="244" y="23170"/>
                  </a:cubicBezTo>
                  <a:cubicBezTo>
                    <a:pt x="291" y="23507"/>
                    <a:pt x="337" y="23844"/>
                    <a:pt x="442" y="24135"/>
                  </a:cubicBezTo>
                  <a:cubicBezTo>
                    <a:pt x="675" y="25543"/>
                    <a:pt x="919" y="26997"/>
                    <a:pt x="919" y="28451"/>
                  </a:cubicBezTo>
                  <a:cubicBezTo>
                    <a:pt x="965" y="28986"/>
                    <a:pt x="919" y="29521"/>
                    <a:pt x="919" y="30044"/>
                  </a:cubicBezTo>
                  <a:lnTo>
                    <a:pt x="919" y="31312"/>
                  </a:lnTo>
                  <a:lnTo>
                    <a:pt x="919" y="33975"/>
                  </a:lnTo>
                  <a:lnTo>
                    <a:pt x="965" y="34464"/>
                  </a:lnTo>
                  <a:cubicBezTo>
                    <a:pt x="965" y="34115"/>
                    <a:pt x="1024" y="33778"/>
                    <a:pt x="1024" y="33440"/>
                  </a:cubicBezTo>
                  <a:cubicBezTo>
                    <a:pt x="1070" y="33103"/>
                    <a:pt x="1070" y="32766"/>
                    <a:pt x="1117" y="32370"/>
                  </a:cubicBezTo>
                  <a:cubicBezTo>
                    <a:pt x="1163" y="31556"/>
                    <a:pt x="1256" y="30626"/>
                    <a:pt x="1256" y="29753"/>
                  </a:cubicBezTo>
                  <a:cubicBezTo>
                    <a:pt x="1361" y="28253"/>
                    <a:pt x="1210" y="26555"/>
                    <a:pt x="826" y="24519"/>
                  </a:cubicBezTo>
                  <a:cubicBezTo>
                    <a:pt x="535" y="23170"/>
                    <a:pt x="337" y="21716"/>
                    <a:pt x="384" y="20157"/>
                  </a:cubicBezTo>
                  <a:cubicBezTo>
                    <a:pt x="384" y="18808"/>
                    <a:pt x="442" y="17401"/>
                    <a:pt x="489" y="16040"/>
                  </a:cubicBezTo>
                  <a:cubicBezTo>
                    <a:pt x="535" y="15365"/>
                    <a:pt x="535" y="14691"/>
                    <a:pt x="582" y="14004"/>
                  </a:cubicBezTo>
                  <a:cubicBezTo>
                    <a:pt x="628" y="13237"/>
                    <a:pt x="675" y="12457"/>
                    <a:pt x="675" y="11678"/>
                  </a:cubicBezTo>
                  <a:cubicBezTo>
                    <a:pt x="733" y="10131"/>
                    <a:pt x="779" y="8479"/>
                    <a:pt x="826" y="6549"/>
                  </a:cubicBezTo>
                  <a:cubicBezTo>
                    <a:pt x="872" y="5141"/>
                    <a:pt x="779" y="3583"/>
                    <a:pt x="582" y="1896"/>
                  </a:cubicBezTo>
                  <a:cubicBezTo>
                    <a:pt x="535" y="1454"/>
                    <a:pt x="442" y="1024"/>
                    <a:pt x="337" y="582"/>
                  </a:cubicBezTo>
                  <a:lnTo>
                    <a:pt x="291" y="337"/>
                  </a:lnTo>
                  <a:cubicBezTo>
                    <a:pt x="244" y="244"/>
                    <a:pt x="244" y="93"/>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749325" y="3378125"/>
              <a:ext cx="8750" cy="94525"/>
            </a:xfrm>
            <a:custGeom>
              <a:avLst/>
              <a:gdLst/>
              <a:ahLst/>
              <a:cxnLst/>
              <a:rect l="l" t="t" r="r" b="b"/>
              <a:pathLst>
                <a:path w="350" h="3781" extrusionOk="0">
                  <a:moveTo>
                    <a:pt x="198" y="1"/>
                  </a:moveTo>
                  <a:lnTo>
                    <a:pt x="198" y="94"/>
                  </a:lnTo>
                  <a:cubicBezTo>
                    <a:pt x="151" y="629"/>
                    <a:pt x="105" y="1164"/>
                    <a:pt x="58" y="1745"/>
                  </a:cubicBezTo>
                  <a:cubicBezTo>
                    <a:pt x="0" y="2525"/>
                    <a:pt x="58" y="3199"/>
                    <a:pt x="151" y="3781"/>
                  </a:cubicBezTo>
                  <a:cubicBezTo>
                    <a:pt x="151" y="3641"/>
                    <a:pt x="151" y="3490"/>
                    <a:pt x="198" y="3350"/>
                  </a:cubicBezTo>
                  <a:cubicBezTo>
                    <a:pt x="244" y="2525"/>
                    <a:pt x="291" y="1699"/>
                    <a:pt x="349" y="826"/>
                  </a:cubicBezTo>
                  <a:cubicBezTo>
                    <a:pt x="349" y="629"/>
                    <a:pt x="291" y="338"/>
                    <a:pt x="244" y="152"/>
                  </a:cubicBezTo>
                  <a:lnTo>
                    <a:pt x="244" y="47"/>
                  </a:lnTo>
                  <a:cubicBezTo>
                    <a:pt x="244" y="47"/>
                    <a:pt x="244"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2173000" y="2906775"/>
              <a:ext cx="1200" cy="3800"/>
            </a:xfrm>
            <a:custGeom>
              <a:avLst/>
              <a:gdLst/>
              <a:ahLst/>
              <a:cxnLst/>
              <a:rect l="l" t="t" r="r" b="b"/>
              <a:pathLst>
                <a:path w="48" h="152" extrusionOk="0">
                  <a:moveTo>
                    <a:pt x="47" y="0"/>
                  </a:moveTo>
                  <a:cubicBezTo>
                    <a:pt x="47" y="23"/>
                    <a:pt x="36" y="49"/>
                    <a:pt x="24" y="75"/>
                  </a:cubicBezTo>
                  <a:lnTo>
                    <a:pt x="24" y="75"/>
                  </a:lnTo>
                  <a:cubicBezTo>
                    <a:pt x="47" y="44"/>
                    <a:pt x="47" y="37"/>
                    <a:pt x="47" y="0"/>
                  </a:cubicBezTo>
                  <a:close/>
                  <a:moveTo>
                    <a:pt x="24" y="75"/>
                  </a:moveTo>
                  <a:cubicBezTo>
                    <a:pt x="18" y="83"/>
                    <a:pt x="11" y="92"/>
                    <a:pt x="1" y="105"/>
                  </a:cubicBezTo>
                  <a:lnTo>
                    <a:pt x="1" y="151"/>
                  </a:lnTo>
                  <a:cubicBezTo>
                    <a:pt x="1" y="128"/>
                    <a:pt x="13" y="101"/>
                    <a:pt x="24" y="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106975" y="3380450"/>
              <a:ext cx="7300" cy="3800"/>
            </a:xfrm>
            <a:custGeom>
              <a:avLst/>
              <a:gdLst/>
              <a:ahLst/>
              <a:cxnLst/>
              <a:rect l="l" t="t" r="r" b="b"/>
              <a:pathLst>
                <a:path w="292" h="152" extrusionOk="0">
                  <a:moveTo>
                    <a:pt x="1" y="1"/>
                  </a:moveTo>
                  <a:cubicBezTo>
                    <a:pt x="94" y="59"/>
                    <a:pt x="187" y="105"/>
                    <a:pt x="292" y="152"/>
                  </a:cubicBezTo>
                  <a:cubicBezTo>
                    <a:pt x="187" y="105"/>
                    <a:pt x="94" y="5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383225" y="2536025"/>
              <a:ext cx="25" cy="0"/>
            </a:xfrm>
            <a:custGeom>
              <a:avLst/>
              <a:gdLst/>
              <a:ahLst/>
              <a:cxnLst/>
              <a:rect l="l" t="t" r="r" b="b"/>
              <a:pathLst>
                <a:path w="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385550" y="2542125"/>
              <a:ext cx="25" cy="25"/>
            </a:xfrm>
            <a:custGeom>
              <a:avLst/>
              <a:gdLst/>
              <a:ahLst/>
              <a:cxnLst/>
              <a:rect l="l" t="t" r="r" b="b"/>
              <a:pathLst>
                <a:path w="1" h="1" extrusionOk="0">
                  <a:moveTo>
                    <a:pt x="1" y="0"/>
                  </a:move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384400" y="2539800"/>
              <a:ext cx="1175" cy="1175"/>
            </a:xfrm>
            <a:custGeom>
              <a:avLst/>
              <a:gdLst/>
              <a:ahLst/>
              <a:cxnLst/>
              <a:rect l="l" t="t" r="r" b="b"/>
              <a:pathLst>
                <a:path w="47" h="47" extrusionOk="0">
                  <a:moveTo>
                    <a:pt x="0" y="0"/>
                  </a:moveTo>
                  <a:cubicBezTo>
                    <a:pt x="47" y="0"/>
                    <a:pt x="47" y="47"/>
                    <a:pt x="47" y="47"/>
                  </a:cubicBez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721700" y="3437450"/>
              <a:ext cx="1696175" cy="143075"/>
            </a:xfrm>
            <a:custGeom>
              <a:avLst/>
              <a:gdLst/>
              <a:ahLst/>
              <a:cxnLst/>
              <a:rect l="l" t="t" r="r" b="b"/>
              <a:pathLst>
                <a:path w="67847" h="5723" extrusionOk="0">
                  <a:moveTo>
                    <a:pt x="186" y="0"/>
                  </a:moveTo>
                  <a:cubicBezTo>
                    <a:pt x="186" y="47"/>
                    <a:pt x="140" y="47"/>
                    <a:pt x="140" y="105"/>
                  </a:cubicBezTo>
                  <a:lnTo>
                    <a:pt x="93" y="152"/>
                  </a:lnTo>
                  <a:lnTo>
                    <a:pt x="47" y="152"/>
                  </a:lnTo>
                  <a:cubicBezTo>
                    <a:pt x="47" y="198"/>
                    <a:pt x="47" y="198"/>
                    <a:pt x="0" y="198"/>
                  </a:cubicBezTo>
                  <a:lnTo>
                    <a:pt x="0" y="1315"/>
                  </a:lnTo>
                  <a:lnTo>
                    <a:pt x="0" y="1605"/>
                  </a:lnTo>
                  <a:lnTo>
                    <a:pt x="0" y="1745"/>
                  </a:lnTo>
                  <a:lnTo>
                    <a:pt x="0" y="3013"/>
                  </a:lnTo>
                  <a:lnTo>
                    <a:pt x="0" y="4699"/>
                  </a:lnTo>
                  <a:cubicBezTo>
                    <a:pt x="0" y="4944"/>
                    <a:pt x="47" y="5234"/>
                    <a:pt x="47" y="5572"/>
                  </a:cubicBezTo>
                  <a:cubicBezTo>
                    <a:pt x="47" y="5723"/>
                    <a:pt x="93" y="5723"/>
                    <a:pt x="186" y="5723"/>
                  </a:cubicBezTo>
                  <a:lnTo>
                    <a:pt x="477" y="5723"/>
                  </a:lnTo>
                  <a:cubicBezTo>
                    <a:pt x="628" y="5676"/>
                    <a:pt x="768" y="5676"/>
                    <a:pt x="919" y="5676"/>
                  </a:cubicBezTo>
                  <a:lnTo>
                    <a:pt x="67509" y="5676"/>
                  </a:lnTo>
                  <a:cubicBezTo>
                    <a:pt x="67525" y="5692"/>
                    <a:pt x="67540" y="5697"/>
                    <a:pt x="67554" y="5697"/>
                  </a:cubicBezTo>
                  <a:cubicBezTo>
                    <a:pt x="67581" y="5697"/>
                    <a:pt x="67602" y="5676"/>
                    <a:pt x="67602" y="5676"/>
                  </a:cubicBezTo>
                  <a:cubicBezTo>
                    <a:pt x="67695" y="5572"/>
                    <a:pt x="67800" y="5525"/>
                    <a:pt x="67846" y="5432"/>
                  </a:cubicBezTo>
                  <a:lnTo>
                    <a:pt x="67695" y="5432"/>
                  </a:lnTo>
                  <a:cubicBezTo>
                    <a:pt x="67556" y="5386"/>
                    <a:pt x="67404" y="5386"/>
                    <a:pt x="67265" y="5386"/>
                  </a:cubicBezTo>
                  <a:lnTo>
                    <a:pt x="3676" y="5386"/>
                  </a:lnTo>
                  <a:cubicBezTo>
                    <a:pt x="3001" y="5386"/>
                    <a:pt x="2326" y="5432"/>
                    <a:pt x="1687" y="5432"/>
                  </a:cubicBezTo>
                  <a:lnTo>
                    <a:pt x="337" y="5432"/>
                  </a:lnTo>
                  <a:lnTo>
                    <a:pt x="337" y="533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721700" y="2342350"/>
              <a:ext cx="8450" cy="644400"/>
            </a:xfrm>
            <a:custGeom>
              <a:avLst/>
              <a:gdLst/>
              <a:ahLst/>
              <a:cxnLst/>
              <a:rect l="l" t="t" r="r" b="b"/>
              <a:pathLst>
                <a:path w="338" h="25776" extrusionOk="0">
                  <a:moveTo>
                    <a:pt x="93" y="1"/>
                  </a:moveTo>
                  <a:cubicBezTo>
                    <a:pt x="0" y="2711"/>
                    <a:pt x="47" y="5467"/>
                    <a:pt x="47" y="8084"/>
                  </a:cubicBezTo>
                  <a:lnTo>
                    <a:pt x="47" y="12109"/>
                  </a:lnTo>
                  <a:cubicBezTo>
                    <a:pt x="0" y="14924"/>
                    <a:pt x="47" y="17785"/>
                    <a:pt x="47" y="20588"/>
                  </a:cubicBezTo>
                  <a:lnTo>
                    <a:pt x="47" y="24322"/>
                  </a:lnTo>
                  <a:lnTo>
                    <a:pt x="47" y="24613"/>
                  </a:lnTo>
                  <a:lnTo>
                    <a:pt x="0" y="24566"/>
                  </a:lnTo>
                  <a:lnTo>
                    <a:pt x="0" y="25636"/>
                  </a:lnTo>
                  <a:lnTo>
                    <a:pt x="0" y="25729"/>
                  </a:lnTo>
                  <a:lnTo>
                    <a:pt x="0" y="25776"/>
                  </a:lnTo>
                  <a:lnTo>
                    <a:pt x="291" y="25776"/>
                  </a:lnTo>
                  <a:cubicBezTo>
                    <a:pt x="337" y="25531"/>
                    <a:pt x="337" y="25241"/>
                    <a:pt x="291" y="24950"/>
                  </a:cubicBezTo>
                  <a:lnTo>
                    <a:pt x="291" y="24519"/>
                  </a:lnTo>
                  <a:cubicBezTo>
                    <a:pt x="291" y="21949"/>
                    <a:pt x="291" y="19378"/>
                    <a:pt x="337" y="16808"/>
                  </a:cubicBezTo>
                  <a:cubicBezTo>
                    <a:pt x="337" y="11283"/>
                    <a:pt x="337" y="5618"/>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717900" y="2991675"/>
              <a:ext cx="12250" cy="441150"/>
            </a:xfrm>
            <a:custGeom>
              <a:avLst/>
              <a:gdLst/>
              <a:ahLst/>
              <a:cxnLst/>
              <a:rect l="l" t="t" r="r" b="b"/>
              <a:pathLst>
                <a:path w="490" h="17646" extrusionOk="0">
                  <a:moveTo>
                    <a:pt x="152" y="0"/>
                  </a:moveTo>
                  <a:lnTo>
                    <a:pt x="152" y="12120"/>
                  </a:lnTo>
                  <a:lnTo>
                    <a:pt x="152" y="12260"/>
                  </a:lnTo>
                  <a:lnTo>
                    <a:pt x="152" y="12504"/>
                  </a:lnTo>
                  <a:lnTo>
                    <a:pt x="152" y="12993"/>
                  </a:lnTo>
                  <a:lnTo>
                    <a:pt x="152" y="13283"/>
                  </a:lnTo>
                  <a:lnTo>
                    <a:pt x="152" y="14633"/>
                  </a:lnTo>
                  <a:lnTo>
                    <a:pt x="152" y="15796"/>
                  </a:lnTo>
                  <a:lnTo>
                    <a:pt x="152" y="15900"/>
                  </a:lnTo>
                  <a:cubicBezTo>
                    <a:pt x="152" y="15947"/>
                    <a:pt x="152" y="16040"/>
                    <a:pt x="94" y="16087"/>
                  </a:cubicBezTo>
                  <a:lnTo>
                    <a:pt x="94" y="16133"/>
                  </a:lnTo>
                  <a:lnTo>
                    <a:pt x="47" y="16238"/>
                  </a:lnTo>
                  <a:lnTo>
                    <a:pt x="1" y="16238"/>
                  </a:lnTo>
                  <a:lnTo>
                    <a:pt x="1" y="16529"/>
                  </a:lnTo>
                  <a:lnTo>
                    <a:pt x="1" y="16575"/>
                  </a:lnTo>
                  <a:cubicBezTo>
                    <a:pt x="1" y="16668"/>
                    <a:pt x="1" y="16715"/>
                    <a:pt x="47" y="16715"/>
                  </a:cubicBezTo>
                  <a:cubicBezTo>
                    <a:pt x="152" y="16773"/>
                    <a:pt x="152" y="16912"/>
                    <a:pt x="152" y="16912"/>
                  </a:cubicBezTo>
                  <a:lnTo>
                    <a:pt x="152" y="17447"/>
                  </a:lnTo>
                  <a:lnTo>
                    <a:pt x="245" y="17447"/>
                  </a:lnTo>
                  <a:cubicBezTo>
                    <a:pt x="292" y="17494"/>
                    <a:pt x="292" y="17541"/>
                    <a:pt x="338" y="17587"/>
                  </a:cubicBezTo>
                  <a:lnTo>
                    <a:pt x="338" y="17645"/>
                  </a:lnTo>
                  <a:lnTo>
                    <a:pt x="489" y="17645"/>
                  </a:lnTo>
                  <a:lnTo>
                    <a:pt x="489" y="8817"/>
                  </a:lnTo>
                  <a:cubicBezTo>
                    <a:pt x="489" y="5863"/>
                    <a:pt x="489" y="2955"/>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2210525" y="3607275"/>
              <a:ext cx="20675" cy="22975"/>
            </a:xfrm>
            <a:custGeom>
              <a:avLst/>
              <a:gdLst/>
              <a:ahLst/>
              <a:cxnLst/>
              <a:rect l="l" t="t" r="r" b="b"/>
              <a:pathLst>
                <a:path w="827" h="919" extrusionOk="0">
                  <a:moveTo>
                    <a:pt x="826" y="0"/>
                  </a:moveTo>
                  <a:lnTo>
                    <a:pt x="826" y="0"/>
                  </a:lnTo>
                  <a:cubicBezTo>
                    <a:pt x="535" y="47"/>
                    <a:pt x="349" y="140"/>
                    <a:pt x="198" y="337"/>
                  </a:cubicBezTo>
                  <a:cubicBezTo>
                    <a:pt x="105" y="477"/>
                    <a:pt x="0" y="628"/>
                    <a:pt x="0" y="768"/>
                  </a:cubicBezTo>
                  <a:cubicBezTo>
                    <a:pt x="0" y="814"/>
                    <a:pt x="0" y="814"/>
                    <a:pt x="58" y="872"/>
                  </a:cubicBezTo>
                  <a:cubicBezTo>
                    <a:pt x="58" y="872"/>
                    <a:pt x="105" y="919"/>
                    <a:pt x="151" y="919"/>
                  </a:cubicBezTo>
                  <a:cubicBezTo>
                    <a:pt x="151" y="919"/>
                    <a:pt x="198" y="919"/>
                    <a:pt x="198" y="872"/>
                  </a:cubicBezTo>
                  <a:cubicBezTo>
                    <a:pt x="535" y="768"/>
                    <a:pt x="826" y="384"/>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2151200" y="3668900"/>
              <a:ext cx="32875" cy="34050"/>
            </a:xfrm>
            <a:custGeom>
              <a:avLst/>
              <a:gdLst/>
              <a:ahLst/>
              <a:cxnLst/>
              <a:rect l="l" t="t" r="r" b="b"/>
              <a:pathLst>
                <a:path w="1315" h="1362" extrusionOk="0">
                  <a:moveTo>
                    <a:pt x="1315" y="1"/>
                  </a:moveTo>
                  <a:cubicBezTo>
                    <a:pt x="1210" y="47"/>
                    <a:pt x="1117" y="47"/>
                    <a:pt x="1070" y="94"/>
                  </a:cubicBezTo>
                  <a:cubicBezTo>
                    <a:pt x="780" y="338"/>
                    <a:pt x="442" y="676"/>
                    <a:pt x="0" y="1071"/>
                  </a:cubicBezTo>
                  <a:lnTo>
                    <a:pt x="0" y="1257"/>
                  </a:lnTo>
                  <a:cubicBezTo>
                    <a:pt x="0" y="1257"/>
                    <a:pt x="47" y="1315"/>
                    <a:pt x="105" y="1362"/>
                  </a:cubicBezTo>
                  <a:lnTo>
                    <a:pt x="152" y="1362"/>
                  </a:lnTo>
                  <a:cubicBezTo>
                    <a:pt x="198" y="1362"/>
                    <a:pt x="245" y="1362"/>
                    <a:pt x="245" y="1315"/>
                  </a:cubicBezTo>
                  <a:cubicBezTo>
                    <a:pt x="338" y="1315"/>
                    <a:pt x="396" y="1257"/>
                    <a:pt x="442" y="1211"/>
                  </a:cubicBezTo>
                  <a:cubicBezTo>
                    <a:pt x="687" y="966"/>
                    <a:pt x="977" y="629"/>
                    <a:pt x="1268" y="245"/>
                  </a:cubicBezTo>
                  <a:cubicBezTo>
                    <a:pt x="1315" y="199"/>
                    <a:pt x="1315" y="94"/>
                    <a:pt x="1315" y="47"/>
                  </a:cubicBezTo>
                  <a:lnTo>
                    <a:pt x="13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624300" y="3714325"/>
              <a:ext cx="30250" cy="16550"/>
            </a:xfrm>
            <a:custGeom>
              <a:avLst/>
              <a:gdLst/>
              <a:ahLst/>
              <a:cxnLst/>
              <a:rect l="l" t="t" r="r" b="b"/>
              <a:pathLst>
                <a:path w="1210" h="662" extrusionOk="0">
                  <a:moveTo>
                    <a:pt x="1074" y="1"/>
                  </a:moveTo>
                  <a:cubicBezTo>
                    <a:pt x="1050" y="1"/>
                    <a:pt x="1028" y="6"/>
                    <a:pt x="1012" y="22"/>
                  </a:cubicBezTo>
                  <a:cubicBezTo>
                    <a:pt x="768" y="126"/>
                    <a:pt x="431" y="219"/>
                    <a:pt x="47" y="417"/>
                  </a:cubicBezTo>
                  <a:cubicBezTo>
                    <a:pt x="47" y="417"/>
                    <a:pt x="0" y="464"/>
                    <a:pt x="0" y="510"/>
                  </a:cubicBezTo>
                  <a:lnTo>
                    <a:pt x="0" y="603"/>
                  </a:lnTo>
                  <a:cubicBezTo>
                    <a:pt x="0" y="603"/>
                    <a:pt x="47" y="603"/>
                    <a:pt x="47" y="661"/>
                  </a:cubicBezTo>
                  <a:lnTo>
                    <a:pt x="93" y="661"/>
                  </a:lnTo>
                  <a:cubicBezTo>
                    <a:pt x="140" y="661"/>
                    <a:pt x="186" y="661"/>
                    <a:pt x="244" y="603"/>
                  </a:cubicBezTo>
                  <a:cubicBezTo>
                    <a:pt x="477" y="510"/>
                    <a:pt x="768" y="371"/>
                    <a:pt x="1059" y="219"/>
                  </a:cubicBezTo>
                  <a:cubicBezTo>
                    <a:pt x="1117" y="173"/>
                    <a:pt x="1163" y="126"/>
                    <a:pt x="1210" y="22"/>
                  </a:cubicBezTo>
                  <a:cubicBezTo>
                    <a:pt x="1179" y="22"/>
                    <a:pt x="1122"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7"/>
            <p:cNvSpPr/>
            <p:nvPr/>
          </p:nvSpPr>
          <p:spPr>
            <a:xfrm>
              <a:off x="2067750" y="3727075"/>
              <a:ext cx="48275" cy="19500"/>
            </a:xfrm>
            <a:custGeom>
              <a:avLst/>
              <a:gdLst/>
              <a:ahLst/>
              <a:cxnLst/>
              <a:rect l="l" t="t" r="r" b="b"/>
              <a:pathLst>
                <a:path w="1931" h="780" extrusionOk="0">
                  <a:moveTo>
                    <a:pt x="1884" y="0"/>
                  </a:moveTo>
                  <a:cubicBezTo>
                    <a:pt x="1745" y="0"/>
                    <a:pt x="1640" y="0"/>
                    <a:pt x="1501" y="47"/>
                  </a:cubicBezTo>
                  <a:cubicBezTo>
                    <a:pt x="1256" y="151"/>
                    <a:pt x="1012" y="198"/>
                    <a:pt x="768" y="291"/>
                  </a:cubicBezTo>
                  <a:lnTo>
                    <a:pt x="384" y="442"/>
                  </a:lnTo>
                  <a:lnTo>
                    <a:pt x="244" y="442"/>
                  </a:lnTo>
                  <a:cubicBezTo>
                    <a:pt x="186" y="442"/>
                    <a:pt x="140" y="442"/>
                    <a:pt x="140" y="489"/>
                  </a:cubicBezTo>
                  <a:cubicBezTo>
                    <a:pt x="47" y="535"/>
                    <a:pt x="47" y="582"/>
                    <a:pt x="0" y="628"/>
                  </a:cubicBezTo>
                  <a:lnTo>
                    <a:pt x="93" y="733"/>
                  </a:lnTo>
                  <a:cubicBezTo>
                    <a:pt x="186" y="779"/>
                    <a:pt x="244" y="779"/>
                    <a:pt x="337" y="779"/>
                  </a:cubicBezTo>
                  <a:lnTo>
                    <a:pt x="477" y="779"/>
                  </a:lnTo>
                  <a:cubicBezTo>
                    <a:pt x="966" y="779"/>
                    <a:pt x="1303" y="675"/>
                    <a:pt x="1547" y="489"/>
                  </a:cubicBezTo>
                  <a:cubicBezTo>
                    <a:pt x="1698" y="337"/>
                    <a:pt x="1838" y="198"/>
                    <a:pt x="1931" y="47"/>
                  </a:cubicBezTo>
                  <a:lnTo>
                    <a:pt x="1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7"/>
            <p:cNvSpPr/>
            <p:nvPr/>
          </p:nvSpPr>
          <p:spPr>
            <a:xfrm>
              <a:off x="1970625" y="3750050"/>
              <a:ext cx="52350" cy="9900"/>
            </a:xfrm>
            <a:custGeom>
              <a:avLst/>
              <a:gdLst/>
              <a:ahLst/>
              <a:cxnLst/>
              <a:rect l="l" t="t" r="r" b="b"/>
              <a:pathLst>
                <a:path w="2094" h="396" extrusionOk="0">
                  <a:moveTo>
                    <a:pt x="931" y="0"/>
                  </a:moveTo>
                  <a:cubicBezTo>
                    <a:pt x="686" y="0"/>
                    <a:pt x="442" y="47"/>
                    <a:pt x="198" y="47"/>
                  </a:cubicBezTo>
                  <a:cubicBezTo>
                    <a:pt x="0" y="47"/>
                    <a:pt x="0" y="151"/>
                    <a:pt x="0" y="198"/>
                  </a:cubicBezTo>
                  <a:cubicBezTo>
                    <a:pt x="0" y="244"/>
                    <a:pt x="58" y="291"/>
                    <a:pt x="198" y="337"/>
                  </a:cubicBezTo>
                  <a:lnTo>
                    <a:pt x="442" y="337"/>
                  </a:lnTo>
                  <a:cubicBezTo>
                    <a:pt x="582" y="396"/>
                    <a:pt x="780" y="396"/>
                    <a:pt x="931" y="396"/>
                  </a:cubicBezTo>
                  <a:lnTo>
                    <a:pt x="1024" y="396"/>
                  </a:lnTo>
                  <a:cubicBezTo>
                    <a:pt x="1361" y="396"/>
                    <a:pt x="1652" y="396"/>
                    <a:pt x="1943" y="337"/>
                  </a:cubicBezTo>
                  <a:cubicBezTo>
                    <a:pt x="1989" y="337"/>
                    <a:pt x="2036" y="291"/>
                    <a:pt x="2094" y="244"/>
                  </a:cubicBezTo>
                  <a:lnTo>
                    <a:pt x="2094" y="198"/>
                  </a:lnTo>
                  <a:cubicBezTo>
                    <a:pt x="2036" y="105"/>
                    <a:pt x="1943" y="47"/>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1676350" y="3696400"/>
              <a:ext cx="49750" cy="15000"/>
            </a:xfrm>
            <a:custGeom>
              <a:avLst/>
              <a:gdLst/>
              <a:ahLst/>
              <a:cxnLst/>
              <a:rect l="l" t="t" r="r" b="b"/>
              <a:pathLst>
                <a:path w="1990" h="600" extrusionOk="0">
                  <a:moveTo>
                    <a:pt x="1212" y="0"/>
                  </a:moveTo>
                  <a:cubicBezTo>
                    <a:pt x="899" y="0"/>
                    <a:pt x="649" y="52"/>
                    <a:pt x="431" y="157"/>
                  </a:cubicBezTo>
                  <a:cubicBezTo>
                    <a:pt x="244" y="262"/>
                    <a:pt x="93" y="401"/>
                    <a:pt x="0" y="553"/>
                  </a:cubicBezTo>
                  <a:cubicBezTo>
                    <a:pt x="0" y="599"/>
                    <a:pt x="0" y="599"/>
                    <a:pt x="47" y="599"/>
                  </a:cubicBezTo>
                  <a:lnTo>
                    <a:pt x="431" y="599"/>
                  </a:lnTo>
                  <a:cubicBezTo>
                    <a:pt x="675" y="553"/>
                    <a:pt x="919" y="506"/>
                    <a:pt x="1163" y="506"/>
                  </a:cubicBezTo>
                  <a:lnTo>
                    <a:pt x="1594" y="401"/>
                  </a:lnTo>
                  <a:lnTo>
                    <a:pt x="1838" y="401"/>
                  </a:lnTo>
                  <a:cubicBezTo>
                    <a:pt x="1884" y="355"/>
                    <a:pt x="1989" y="308"/>
                    <a:pt x="1989" y="262"/>
                  </a:cubicBezTo>
                  <a:cubicBezTo>
                    <a:pt x="1989" y="215"/>
                    <a:pt x="1943" y="157"/>
                    <a:pt x="1884" y="157"/>
                  </a:cubicBezTo>
                  <a:cubicBezTo>
                    <a:pt x="1838" y="111"/>
                    <a:pt x="1745" y="64"/>
                    <a:pt x="1698" y="64"/>
                  </a:cubicBezTo>
                  <a:cubicBezTo>
                    <a:pt x="1652" y="64"/>
                    <a:pt x="1594" y="18"/>
                    <a:pt x="1547" y="18"/>
                  </a:cubicBezTo>
                  <a:cubicBezTo>
                    <a:pt x="1428" y="6"/>
                    <a:pt x="1317" y="0"/>
                    <a:pt x="1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7"/>
            <p:cNvSpPr/>
            <p:nvPr/>
          </p:nvSpPr>
          <p:spPr>
            <a:xfrm>
              <a:off x="1772000" y="3694500"/>
              <a:ext cx="52075" cy="14850"/>
            </a:xfrm>
            <a:custGeom>
              <a:avLst/>
              <a:gdLst/>
              <a:ahLst/>
              <a:cxnLst/>
              <a:rect l="l" t="t" r="r" b="b"/>
              <a:pathLst>
                <a:path w="2083" h="594" extrusionOk="0">
                  <a:moveTo>
                    <a:pt x="199" y="0"/>
                  </a:moveTo>
                  <a:cubicBezTo>
                    <a:pt x="152" y="0"/>
                    <a:pt x="94" y="94"/>
                    <a:pt x="47" y="94"/>
                  </a:cubicBezTo>
                  <a:cubicBezTo>
                    <a:pt x="47" y="140"/>
                    <a:pt x="1" y="140"/>
                    <a:pt x="1" y="140"/>
                  </a:cubicBezTo>
                  <a:cubicBezTo>
                    <a:pt x="47" y="233"/>
                    <a:pt x="152" y="291"/>
                    <a:pt x="199" y="384"/>
                  </a:cubicBezTo>
                  <a:lnTo>
                    <a:pt x="338" y="384"/>
                  </a:lnTo>
                  <a:lnTo>
                    <a:pt x="536" y="431"/>
                  </a:lnTo>
                  <a:lnTo>
                    <a:pt x="1025" y="524"/>
                  </a:lnTo>
                  <a:lnTo>
                    <a:pt x="1164" y="524"/>
                  </a:lnTo>
                  <a:cubicBezTo>
                    <a:pt x="1408" y="582"/>
                    <a:pt x="1606" y="582"/>
                    <a:pt x="1839" y="582"/>
                  </a:cubicBezTo>
                  <a:cubicBezTo>
                    <a:pt x="1873" y="590"/>
                    <a:pt x="1902" y="594"/>
                    <a:pt x="1926" y="594"/>
                  </a:cubicBezTo>
                  <a:cubicBezTo>
                    <a:pt x="2038" y="594"/>
                    <a:pt x="2045" y="516"/>
                    <a:pt x="2083" y="477"/>
                  </a:cubicBezTo>
                  <a:cubicBezTo>
                    <a:pt x="2083" y="431"/>
                    <a:pt x="2083" y="338"/>
                    <a:pt x="1897" y="291"/>
                  </a:cubicBezTo>
                  <a:cubicBezTo>
                    <a:pt x="1839" y="291"/>
                    <a:pt x="1746" y="291"/>
                    <a:pt x="1699" y="233"/>
                  </a:cubicBezTo>
                  <a:cubicBezTo>
                    <a:pt x="1501" y="187"/>
                    <a:pt x="1362" y="140"/>
                    <a:pt x="1164" y="140"/>
                  </a:cubicBezTo>
                  <a:lnTo>
                    <a:pt x="1118" y="94"/>
                  </a:lnTo>
                  <a:cubicBezTo>
                    <a:pt x="780" y="47"/>
                    <a:pt x="489" y="47"/>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7"/>
            <p:cNvSpPr/>
            <p:nvPr/>
          </p:nvSpPr>
          <p:spPr>
            <a:xfrm>
              <a:off x="1544325" y="3725900"/>
              <a:ext cx="50925" cy="13200"/>
            </a:xfrm>
            <a:custGeom>
              <a:avLst/>
              <a:gdLst/>
              <a:ahLst/>
              <a:cxnLst/>
              <a:rect l="l" t="t" r="r" b="b"/>
              <a:pathLst>
                <a:path w="2037" h="528" extrusionOk="0">
                  <a:moveTo>
                    <a:pt x="1594" y="1"/>
                  </a:moveTo>
                  <a:cubicBezTo>
                    <a:pt x="1303" y="1"/>
                    <a:pt x="1059" y="1"/>
                    <a:pt x="826" y="47"/>
                  </a:cubicBezTo>
                  <a:lnTo>
                    <a:pt x="140" y="47"/>
                  </a:lnTo>
                  <a:cubicBezTo>
                    <a:pt x="94" y="94"/>
                    <a:pt x="1" y="140"/>
                    <a:pt x="1" y="198"/>
                  </a:cubicBezTo>
                  <a:cubicBezTo>
                    <a:pt x="1" y="198"/>
                    <a:pt x="47" y="291"/>
                    <a:pt x="94" y="291"/>
                  </a:cubicBezTo>
                  <a:cubicBezTo>
                    <a:pt x="140" y="338"/>
                    <a:pt x="187" y="384"/>
                    <a:pt x="291" y="384"/>
                  </a:cubicBezTo>
                  <a:cubicBezTo>
                    <a:pt x="338" y="431"/>
                    <a:pt x="384" y="431"/>
                    <a:pt x="384" y="431"/>
                  </a:cubicBezTo>
                  <a:cubicBezTo>
                    <a:pt x="607" y="500"/>
                    <a:pt x="798" y="528"/>
                    <a:pt x="972" y="528"/>
                  </a:cubicBezTo>
                  <a:cubicBezTo>
                    <a:pt x="1180" y="528"/>
                    <a:pt x="1364" y="488"/>
                    <a:pt x="1547" y="431"/>
                  </a:cubicBezTo>
                  <a:cubicBezTo>
                    <a:pt x="1699" y="338"/>
                    <a:pt x="1885" y="198"/>
                    <a:pt x="1989" y="94"/>
                  </a:cubicBezTo>
                  <a:cubicBezTo>
                    <a:pt x="2036" y="94"/>
                    <a:pt x="2036" y="47"/>
                    <a:pt x="2036" y="47"/>
                  </a:cubicBezTo>
                  <a:lnTo>
                    <a:pt x="1989" y="47"/>
                  </a:lnTo>
                  <a:cubicBezTo>
                    <a:pt x="1838" y="1"/>
                    <a:pt x="1699" y="1"/>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1447200" y="3714550"/>
              <a:ext cx="49750" cy="18650"/>
            </a:xfrm>
            <a:custGeom>
              <a:avLst/>
              <a:gdLst/>
              <a:ahLst/>
              <a:cxnLst/>
              <a:rect l="l" t="t" r="r" b="b"/>
              <a:pathLst>
                <a:path w="1990" h="746" extrusionOk="0">
                  <a:moveTo>
                    <a:pt x="159" y="1"/>
                  </a:moveTo>
                  <a:cubicBezTo>
                    <a:pt x="40" y="1"/>
                    <a:pt x="1" y="79"/>
                    <a:pt x="1" y="117"/>
                  </a:cubicBezTo>
                  <a:cubicBezTo>
                    <a:pt x="1" y="164"/>
                    <a:pt x="1" y="210"/>
                    <a:pt x="152" y="303"/>
                  </a:cubicBezTo>
                  <a:cubicBezTo>
                    <a:pt x="245" y="303"/>
                    <a:pt x="291" y="362"/>
                    <a:pt x="350" y="362"/>
                  </a:cubicBezTo>
                  <a:cubicBezTo>
                    <a:pt x="536" y="408"/>
                    <a:pt x="687" y="501"/>
                    <a:pt x="873" y="548"/>
                  </a:cubicBezTo>
                  <a:lnTo>
                    <a:pt x="931" y="548"/>
                  </a:lnTo>
                  <a:cubicBezTo>
                    <a:pt x="1268" y="652"/>
                    <a:pt x="1559" y="699"/>
                    <a:pt x="1850" y="745"/>
                  </a:cubicBezTo>
                  <a:cubicBezTo>
                    <a:pt x="1850" y="745"/>
                    <a:pt x="1943" y="699"/>
                    <a:pt x="1990" y="652"/>
                  </a:cubicBezTo>
                  <a:cubicBezTo>
                    <a:pt x="1990" y="548"/>
                    <a:pt x="1943" y="455"/>
                    <a:pt x="1897" y="408"/>
                  </a:cubicBezTo>
                  <a:cubicBezTo>
                    <a:pt x="1850" y="408"/>
                    <a:pt x="1850" y="408"/>
                    <a:pt x="1803" y="362"/>
                  </a:cubicBezTo>
                  <a:lnTo>
                    <a:pt x="1699" y="362"/>
                  </a:lnTo>
                  <a:lnTo>
                    <a:pt x="1513" y="303"/>
                  </a:lnTo>
                  <a:lnTo>
                    <a:pt x="1071" y="164"/>
                  </a:lnTo>
                  <a:lnTo>
                    <a:pt x="931" y="117"/>
                  </a:lnTo>
                  <a:cubicBezTo>
                    <a:pt x="687" y="71"/>
                    <a:pt x="443" y="71"/>
                    <a:pt x="245" y="13"/>
                  </a:cubicBezTo>
                  <a:cubicBezTo>
                    <a:pt x="212" y="5"/>
                    <a:pt x="184"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1877575" y="3722125"/>
              <a:ext cx="58175" cy="23275"/>
            </a:xfrm>
            <a:custGeom>
              <a:avLst/>
              <a:gdLst/>
              <a:ahLst/>
              <a:cxnLst/>
              <a:rect l="l" t="t" r="r" b="b"/>
              <a:pathLst>
                <a:path w="2327" h="931" extrusionOk="0">
                  <a:moveTo>
                    <a:pt x="140" y="0"/>
                  </a:moveTo>
                  <a:cubicBezTo>
                    <a:pt x="93" y="0"/>
                    <a:pt x="0" y="59"/>
                    <a:pt x="0" y="105"/>
                  </a:cubicBezTo>
                  <a:lnTo>
                    <a:pt x="0" y="245"/>
                  </a:lnTo>
                  <a:cubicBezTo>
                    <a:pt x="47" y="291"/>
                    <a:pt x="93" y="349"/>
                    <a:pt x="140" y="396"/>
                  </a:cubicBezTo>
                  <a:lnTo>
                    <a:pt x="186" y="442"/>
                  </a:lnTo>
                  <a:cubicBezTo>
                    <a:pt x="628" y="733"/>
                    <a:pt x="1105" y="931"/>
                    <a:pt x="1640" y="931"/>
                  </a:cubicBezTo>
                  <a:cubicBezTo>
                    <a:pt x="1884" y="931"/>
                    <a:pt x="2129" y="873"/>
                    <a:pt x="2326" y="826"/>
                  </a:cubicBezTo>
                  <a:cubicBezTo>
                    <a:pt x="2175" y="780"/>
                    <a:pt x="2036" y="733"/>
                    <a:pt x="1884" y="640"/>
                  </a:cubicBezTo>
                  <a:cubicBezTo>
                    <a:pt x="1454" y="489"/>
                    <a:pt x="966" y="291"/>
                    <a:pt x="477" y="105"/>
                  </a:cubicBezTo>
                  <a:lnTo>
                    <a:pt x="431" y="105"/>
                  </a:lnTo>
                  <a:cubicBezTo>
                    <a:pt x="337" y="59"/>
                    <a:pt x="233"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1364900" y="3666575"/>
              <a:ext cx="50925" cy="36375"/>
            </a:xfrm>
            <a:custGeom>
              <a:avLst/>
              <a:gdLst/>
              <a:ahLst/>
              <a:cxnLst/>
              <a:rect l="l" t="t" r="r" b="b"/>
              <a:pathLst>
                <a:path w="2037" h="1455" extrusionOk="0">
                  <a:moveTo>
                    <a:pt x="1" y="1"/>
                  </a:moveTo>
                  <a:lnTo>
                    <a:pt x="1" y="245"/>
                  </a:lnTo>
                  <a:lnTo>
                    <a:pt x="152" y="385"/>
                  </a:lnTo>
                  <a:cubicBezTo>
                    <a:pt x="292" y="536"/>
                    <a:pt x="443" y="629"/>
                    <a:pt x="582" y="722"/>
                  </a:cubicBezTo>
                  <a:cubicBezTo>
                    <a:pt x="734" y="827"/>
                    <a:pt x="873" y="966"/>
                    <a:pt x="966" y="1059"/>
                  </a:cubicBezTo>
                  <a:cubicBezTo>
                    <a:pt x="1257" y="1304"/>
                    <a:pt x="1606" y="1408"/>
                    <a:pt x="2036" y="1455"/>
                  </a:cubicBezTo>
                  <a:cubicBezTo>
                    <a:pt x="1548" y="873"/>
                    <a:pt x="920" y="478"/>
                    <a:pt x="338" y="94"/>
                  </a:cubicBezTo>
                  <a:lnTo>
                    <a:pt x="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1265450" y="3610750"/>
              <a:ext cx="59650" cy="27950"/>
            </a:xfrm>
            <a:custGeom>
              <a:avLst/>
              <a:gdLst/>
              <a:ahLst/>
              <a:cxnLst/>
              <a:rect l="l" t="t" r="r" b="b"/>
              <a:pathLst>
                <a:path w="2386" h="1118" extrusionOk="0">
                  <a:moveTo>
                    <a:pt x="292" y="1"/>
                  </a:moveTo>
                  <a:cubicBezTo>
                    <a:pt x="59" y="1"/>
                    <a:pt x="1" y="47"/>
                    <a:pt x="1" y="152"/>
                  </a:cubicBezTo>
                  <a:cubicBezTo>
                    <a:pt x="1" y="245"/>
                    <a:pt x="59" y="291"/>
                    <a:pt x="199" y="291"/>
                  </a:cubicBezTo>
                  <a:cubicBezTo>
                    <a:pt x="245" y="338"/>
                    <a:pt x="245" y="338"/>
                    <a:pt x="292" y="338"/>
                  </a:cubicBezTo>
                  <a:cubicBezTo>
                    <a:pt x="583" y="443"/>
                    <a:pt x="978" y="536"/>
                    <a:pt x="1315" y="675"/>
                  </a:cubicBezTo>
                  <a:cubicBezTo>
                    <a:pt x="1408" y="733"/>
                    <a:pt x="1513" y="780"/>
                    <a:pt x="1606" y="873"/>
                  </a:cubicBezTo>
                  <a:cubicBezTo>
                    <a:pt x="1699" y="919"/>
                    <a:pt x="1804" y="966"/>
                    <a:pt x="1897" y="1024"/>
                  </a:cubicBezTo>
                  <a:cubicBezTo>
                    <a:pt x="1990" y="1071"/>
                    <a:pt x="2141" y="1071"/>
                    <a:pt x="2234" y="1117"/>
                  </a:cubicBezTo>
                  <a:lnTo>
                    <a:pt x="2385" y="1117"/>
                  </a:lnTo>
                  <a:cubicBezTo>
                    <a:pt x="2327" y="1071"/>
                    <a:pt x="2327" y="1024"/>
                    <a:pt x="2281" y="1024"/>
                  </a:cubicBezTo>
                  <a:cubicBezTo>
                    <a:pt x="2188" y="873"/>
                    <a:pt x="2141" y="780"/>
                    <a:pt x="2036" y="675"/>
                  </a:cubicBezTo>
                  <a:cubicBezTo>
                    <a:pt x="1513" y="245"/>
                    <a:pt x="102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919125" y="3604650"/>
              <a:ext cx="27950" cy="25700"/>
            </a:xfrm>
            <a:custGeom>
              <a:avLst/>
              <a:gdLst/>
              <a:ahLst/>
              <a:cxnLst/>
              <a:rect l="l" t="t" r="r" b="b"/>
              <a:pathLst>
                <a:path w="1118" h="1028" extrusionOk="0">
                  <a:moveTo>
                    <a:pt x="1059" y="0"/>
                  </a:moveTo>
                  <a:cubicBezTo>
                    <a:pt x="536" y="0"/>
                    <a:pt x="292" y="338"/>
                    <a:pt x="94" y="687"/>
                  </a:cubicBezTo>
                  <a:cubicBezTo>
                    <a:pt x="47" y="780"/>
                    <a:pt x="1" y="873"/>
                    <a:pt x="94" y="977"/>
                  </a:cubicBezTo>
                  <a:cubicBezTo>
                    <a:pt x="129" y="1012"/>
                    <a:pt x="172" y="1027"/>
                    <a:pt x="214" y="1027"/>
                  </a:cubicBezTo>
                  <a:cubicBezTo>
                    <a:pt x="285" y="1027"/>
                    <a:pt x="356" y="985"/>
                    <a:pt x="385" y="919"/>
                  </a:cubicBezTo>
                  <a:cubicBezTo>
                    <a:pt x="629" y="733"/>
                    <a:pt x="827" y="489"/>
                    <a:pt x="1059" y="198"/>
                  </a:cubicBezTo>
                  <a:cubicBezTo>
                    <a:pt x="1117" y="152"/>
                    <a:pt x="1117" y="105"/>
                    <a:pt x="1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831900" y="3671225"/>
              <a:ext cx="54400" cy="41325"/>
            </a:xfrm>
            <a:custGeom>
              <a:avLst/>
              <a:gdLst/>
              <a:ahLst/>
              <a:cxnLst/>
              <a:rect l="l" t="t" r="r" b="b"/>
              <a:pathLst>
                <a:path w="2176" h="1653" extrusionOk="0">
                  <a:moveTo>
                    <a:pt x="2129" y="1"/>
                  </a:moveTo>
                  <a:cubicBezTo>
                    <a:pt x="2036" y="59"/>
                    <a:pt x="1931" y="106"/>
                    <a:pt x="1838" y="199"/>
                  </a:cubicBezTo>
                  <a:cubicBezTo>
                    <a:pt x="1640" y="292"/>
                    <a:pt x="1501" y="443"/>
                    <a:pt x="1350" y="583"/>
                  </a:cubicBezTo>
                  <a:cubicBezTo>
                    <a:pt x="966" y="873"/>
                    <a:pt x="582" y="1222"/>
                    <a:pt x="93" y="1362"/>
                  </a:cubicBezTo>
                  <a:cubicBezTo>
                    <a:pt x="93" y="1408"/>
                    <a:pt x="47" y="1408"/>
                    <a:pt x="47" y="1408"/>
                  </a:cubicBezTo>
                  <a:cubicBezTo>
                    <a:pt x="47" y="1455"/>
                    <a:pt x="0" y="1560"/>
                    <a:pt x="0" y="1560"/>
                  </a:cubicBezTo>
                  <a:cubicBezTo>
                    <a:pt x="47" y="1606"/>
                    <a:pt x="93" y="1653"/>
                    <a:pt x="140" y="1653"/>
                  </a:cubicBezTo>
                  <a:lnTo>
                    <a:pt x="187" y="1653"/>
                  </a:lnTo>
                  <a:cubicBezTo>
                    <a:pt x="291" y="1653"/>
                    <a:pt x="431" y="1653"/>
                    <a:pt x="535" y="1606"/>
                  </a:cubicBezTo>
                  <a:cubicBezTo>
                    <a:pt x="1012" y="1408"/>
                    <a:pt x="1454" y="1071"/>
                    <a:pt x="1838" y="583"/>
                  </a:cubicBezTo>
                  <a:cubicBezTo>
                    <a:pt x="1931" y="443"/>
                    <a:pt x="2036" y="245"/>
                    <a:pt x="2129" y="106"/>
                  </a:cubicBezTo>
                  <a:cubicBezTo>
                    <a:pt x="2176" y="59"/>
                    <a:pt x="2176" y="59"/>
                    <a:pt x="2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719075" y="3746550"/>
              <a:ext cx="55850" cy="11650"/>
            </a:xfrm>
            <a:custGeom>
              <a:avLst/>
              <a:gdLst/>
              <a:ahLst/>
              <a:cxnLst/>
              <a:rect l="l" t="t" r="r" b="b"/>
              <a:pathLst>
                <a:path w="2234" h="466" extrusionOk="0">
                  <a:moveTo>
                    <a:pt x="1699" y="0"/>
                  </a:moveTo>
                  <a:cubicBezTo>
                    <a:pt x="1408" y="0"/>
                    <a:pt x="1117" y="47"/>
                    <a:pt x="873" y="47"/>
                  </a:cubicBezTo>
                  <a:lnTo>
                    <a:pt x="198" y="47"/>
                  </a:lnTo>
                  <a:cubicBezTo>
                    <a:pt x="105" y="47"/>
                    <a:pt x="0" y="94"/>
                    <a:pt x="0" y="94"/>
                  </a:cubicBezTo>
                  <a:cubicBezTo>
                    <a:pt x="0" y="140"/>
                    <a:pt x="0" y="245"/>
                    <a:pt x="47" y="245"/>
                  </a:cubicBezTo>
                  <a:cubicBezTo>
                    <a:pt x="152" y="384"/>
                    <a:pt x="291" y="431"/>
                    <a:pt x="396" y="431"/>
                  </a:cubicBezTo>
                  <a:cubicBezTo>
                    <a:pt x="611" y="454"/>
                    <a:pt x="803" y="466"/>
                    <a:pt x="977" y="466"/>
                  </a:cubicBezTo>
                  <a:cubicBezTo>
                    <a:pt x="1152" y="466"/>
                    <a:pt x="1309" y="454"/>
                    <a:pt x="1454" y="431"/>
                  </a:cubicBezTo>
                  <a:cubicBezTo>
                    <a:pt x="1699" y="384"/>
                    <a:pt x="1896" y="338"/>
                    <a:pt x="2187" y="140"/>
                  </a:cubicBezTo>
                  <a:cubicBezTo>
                    <a:pt x="2234" y="140"/>
                    <a:pt x="2234" y="94"/>
                    <a:pt x="2234" y="94"/>
                  </a:cubicBezTo>
                  <a:lnTo>
                    <a:pt x="2141" y="94"/>
                  </a:lnTo>
                  <a:cubicBezTo>
                    <a:pt x="2036" y="47"/>
                    <a:pt x="1850"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7"/>
            <p:cNvSpPr/>
            <p:nvPr/>
          </p:nvSpPr>
          <p:spPr>
            <a:xfrm>
              <a:off x="606550" y="3709050"/>
              <a:ext cx="47125" cy="39850"/>
            </a:xfrm>
            <a:custGeom>
              <a:avLst/>
              <a:gdLst/>
              <a:ahLst/>
              <a:cxnLst/>
              <a:rect l="l" t="t" r="r" b="b"/>
              <a:pathLst>
                <a:path w="1885" h="1594" extrusionOk="0">
                  <a:moveTo>
                    <a:pt x="47" y="0"/>
                  </a:moveTo>
                  <a:cubicBezTo>
                    <a:pt x="0" y="47"/>
                    <a:pt x="0" y="186"/>
                    <a:pt x="47" y="233"/>
                  </a:cubicBezTo>
                  <a:cubicBezTo>
                    <a:pt x="337" y="582"/>
                    <a:pt x="675" y="965"/>
                    <a:pt x="1059" y="1303"/>
                  </a:cubicBezTo>
                  <a:cubicBezTo>
                    <a:pt x="1163" y="1396"/>
                    <a:pt x="1303" y="1454"/>
                    <a:pt x="1454" y="1500"/>
                  </a:cubicBezTo>
                  <a:cubicBezTo>
                    <a:pt x="1501" y="1547"/>
                    <a:pt x="1594" y="1547"/>
                    <a:pt x="1640" y="1594"/>
                  </a:cubicBezTo>
                  <a:cubicBezTo>
                    <a:pt x="1745" y="1547"/>
                    <a:pt x="1838" y="1500"/>
                    <a:pt x="1884" y="1454"/>
                  </a:cubicBezTo>
                  <a:cubicBezTo>
                    <a:pt x="1838" y="1396"/>
                    <a:pt x="1838" y="1303"/>
                    <a:pt x="1791" y="1303"/>
                  </a:cubicBezTo>
                  <a:cubicBezTo>
                    <a:pt x="1407" y="919"/>
                    <a:pt x="965" y="582"/>
                    <a:pt x="535" y="233"/>
                  </a:cubicBezTo>
                  <a:cubicBezTo>
                    <a:pt x="430" y="140"/>
                    <a:pt x="337" y="47"/>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7"/>
            <p:cNvSpPr/>
            <p:nvPr/>
          </p:nvSpPr>
          <p:spPr>
            <a:xfrm>
              <a:off x="548375" y="3622975"/>
              <a:ext cx="29100" cy="62825"/>
            </a:xfrm>
            <a:custGeom>
              <a:avLst/>
              <a:gdLst/>
              <a:ahLst/>
              <a:cxnLst/>
              <a:rect l="l" t="t" r="r" b="b"/>
              <a:pathLst>
                <a:path w="1164" h="2513" extrusionOk="0">
                  <a:moveTo>
                    <a:pt x="140" y="0"/>
                  </a:moveTo>
                  <a:cubicBezTo>
                    <a:pt x="140" y="0"/>
                    <a:pt x="47" y="47"/>
                    <a:pt x="47" y="140"/>
                  </a:cubicBezTo>
                  <a:cubicBezTo>
                    <a:pt x="1" y="140"/>
                    <a:pt x="1" y="186"/>
                    <a:pt x="1" y="244"/>
                  </a:cubicBezTo>
                  <a:lnTo>
                    <a:pt x="1" y="337"/>
                  </a:lnTo>
                  <a:cubicBezTo>
                    <a:pt x="47" y="1059"/>
                    <a:pt x="292" y="1745"/>
                    <a:pt x="675" y="2222"/>
                  </a:cubicBezTo>
                  <a:cubicBezTo>
                    <a:pt x="768" y="2326"/>
                    <a:pt x="873" y="2419"/>
                    <a:pt x="1059" y="2513"/>
                  </a:cubicBezTo>
                  <a:lnTo>
                    <a:pt x="1164" y="2513"/>
                  </a:lnTo>
                  <a:lnTo>
                    <a:pt x="1164" y="2419"/>
                  </a:lnTo>
                  <a:cubicBezTo>
                    <a:pt x="1117" y="2280"/>
                    <a:pt x="1117" y="2129"/>
                    <a:pt x="1059" y="2036"/>
                  </a:cubicBezTo>
                  <a:cubicBezTo>
                    <a:pt x="873" y="1547"/>
                    <a:pt x="675" y="1059"/>
                    <a:pt x="478" y="582"/>
                  </a:cubicBezTo>
                  <a:lnTo>
                    <a:pt x="338" y="186"/>
                  </a:lnTo>
                  <a:cubicBezTo>
                    <a:pt x="292" y="186"/>
                    <a:pt x="292" y="140"/>
                    <a:pt x="292" y="140"/>
                  </a:cubicBezTo>
                  <a:lnTo>
                    <a:pt x="245" y="93"/>
                  </a:lnTo>
                  <a:cubicBezTo>
                    <a:pt x="245" y="47"/>
                    <a:pt x="187"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542275" y="3551425"/>
              <a:ext cx="18050" cy="43875"/>
            </a:xfrm>
            <a:custGeom>
              <a:avLst/>
              <a:gdLst/>
              <a:ahLst/>
              <a:cxnLst/>
              <a:rect l="l" t="t" r="r" b="b"/>
              <a:pathLst>
                <a:path w="722" h="1755" extrusionOk="0">
                  <a:moveTo>
                    <a:pt x="675" y="1"/>
                  </a:moveTo>
                  <a:cubicBezTo>
                    <a:pt x="629" y="1"/>
                    <a:pt x="536" y="47"/>
                    <a:pt x="489" y="47"/>
                  </a:cubicBezTo>
                  <a:cubicBezTo>
                    <a:pt x="431" y="94"/>
                    <a:pt x="431" y="94"/>
                    <a:pt x="384" y="94"/>
                  </a:cubicBezTo>
                  <a:lnTo>
                    <a:pt x="384" y="140"/>
                  </a:lnTo>
                  <a:lnTo>
                    <a:pt x="94" y="1013"/>
                  </a:lnTo>
                  <a:lnTo>
                    <a:pt x="1" y="1362"/>
                  </a:lnTo>
                  <a:cubicBezTo>
                    <a:pt x="1" y="1408"/>
                    <a:pt x="1" y="1455"/>
                    <a:pt x="47" y="1501"/>
                  </a:cubicBezTo>
                  <a:cubicBezTo>
                    <a:pt x="47" y="1699"/>
                    <a:pt x="94" y="1746"/>
                    <a:pt x="198" y="1746"/>
                  </a:cubicBezTo>
                  <a:cubicBezTo>
                    <a:pt x="210" y="1752"/>
                    <a:pt x="222" y="1755"/>
                    <a:pt x="232" y="1755"/>
                  </a:cubicBezTo>
                  <a:cubicBezTo>
                    <a:pt x="303" y="1755"/>
                    <a:pt x="344" y="1627"/>
                    <a:pt x="384" y="1455"/>
                  </a:cubicBezTo>
                  <a:cubicBezTo>
                    <a:pt x="536" y="1013"/>
                    <a:pt x="629" y="629"/>
                    <a:pt x="722" y="199"/>
                  </a:cubicBezTo>
                  <a:cubicBezTo>
                    <a:pt x="722" y="140"/>
                    <a:pt x="675" y="1"/>
                    <a:pt x="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376225" y="3181850"/>
              <a:ext cx="340550" cy="390250"/>
            </a:xfrm>
            <a:custGeom>
              <a:avLst/>
              <a:gdLst/>
              <a:ahLst/>
              <a:cxnLst/>
              <a:rect l="l" t="t" r="r" b="b"/>
              <a:pathLst>
                <a:path w="13622" h="15610" extrusionOk="0">
                  <a:moveTo>
                    <a:pt x="1408" y="0"/>
                  </a:moveTo>
                  <a:lnTo>
                    <a:pt x="1164" y="47"/>
                  </a:lnTo>
                  <a:cubicBezTo>
                    <a:pt x="1118" y="338"/>
                    <a:pt x="1118" y="582"/>
                    <a:pt x="1071" y="873"/>
                  </a:cubicBezTo>
                  <a:cubicBezTo>
                    <a:pt x="1025" y="1210"/>
                    <a:pt x="1025" y="1605"/>
                    <a:pt x="966" y="1943"/>
                  </a:cubicBezTo>
                  <a:cubicBezTo>
                    <a:pt x="920" y="2664"/>
                    <a:pt x="873" y="3350"/>
                    <a:pt x="827" y="4025"/>
                  </a:cubicBezTo>
                  <a:lnTo>
                    <a:pt x="780" y="4804"/>
                  </a:lnTo>
                  <a:cubicBezTo>
                    <a:pt x="734" y="5188"/>
                    <a:pt x="734" y="5618"/>
                    <a:pt x="676" y="6014"/>
                  </a:cubicBezTo>
                  <a:cubicBezTo>
                    <a:pt x="629" y="6886"/>
                    <a:pt x="583" y="7805"/>
                    <a:pt x="489" y="8724"/>
                  </a:cubicBezTo>
                  <a:cubicBezTo>
                    <a:pt x="443" y="9305"/>
                    <a:pt x="385" y="9934"/>
                    <a:pt x="338" y="10469"/>
                  </a:cubicBezTo>
                  <a:lnTo>
                    <a:pt x="199" y="11632"/>
                  </a:lnTo>
                  <a:cubicBezTo>
                    <a:pt x="94" y="12551"/>
                    <a:pt x="47" y="13330"/>
                    <a:pt x="1" y="14051"/>
                  </a:cubicBezTo>
                  <a:cubicBezTo>
                    <a:pt x="1" y="14156"/>
                    <a:pt x="1" y="14295"/>
                    <a:pt x="47" y="14342"/>
                  </a:cubicBezTo>
                  <a:cubicBezTo>
                    <a:pt x="94" y="14400"/>
                    <a:pt x="152" y="14400"/>
                    <a:pt x="245" y="14400"/>
                  </a:cubicBezTo>
                  <a:cubicBezTo>
                    <a:pt x="292" y="14400"/>
                    <a:pt x="338" y="14446"/>
                    <a:pt x="385" y="14493"/>
                  </a:cubicBezTo>
                  <a:lnTo>
                    <a:pt x="385" y="14540"/>
                  </a:lnTo>
                  <a:cubicBezTo>
                    <a:pt x="489" y="14586"/>
                    <a:pt x="583" y="14691"/>
                    <a:pt x="676" y="14737"/>
                  </a:cubicBezTo>
                  <a:cubicBezTo>
                    <a:pt x="920" y="14923"/>
                    <a:pt x="1118" y="15121"/>
                    <a:pt x="1315" y="15319"/>
                  </a:cubicBezTo>
                  <a:cubicBezTo>
                    <a:pt x="1501" y="15563"/>
                    <a:pt x="1746" y="15610"/>
                    <a:pt x="1990" y="15610"/>
                  </a:cubicBezTo>
                  <a:cubicBezTo>
                    <a:pt x="2083" y="15610"/>
                    <a:pt x="2129" y="15610"/>
                    <a:pt x="2234" y="15563"/>
                  </a:cubicBezTo>
                  <a:cubicBezTo>
                    <a:pt x="2571" y="15563"/>
                    <a:pt x="2862" y="15458"/>
                    <a:pt x="3153" y="15412"/>
                  </a:cubicBezTo>
                  <a:lnTo>
                    <a:pt x="4025" y="15121"/>
                  </a:lnTo>
                  <a:cubicBezTo>
                    <a:pt x="5526" y="14691"/>
                    <a:pt x="7073" y="14202"/>
                    <a:pt x="8585" y="13714"/>
                  </a:cubicBezTo>
                  <a:cubicBezTo>
                    <a:pt x="10178" y="13179"/>
                    <a:pt x="11877" y="12597"/>
                    <a:pt x="13621" y="11922"/>
                  </a:cubicBezTo>
                  <a:lnTo>
                    <a:pt x="13621" y="11434"/>
                  </a:lnTo>
                  <a:lnTo>
                    <a:pt x="13528" y="11387"/>
                  </a:lnTo>
                  <a:cubicBezTo>
                    <a:pt x="13528" y="11434"/>
                    <a:pt x="13470" y="11492"/>
                    <a:pt x="13470" y="11492"/>
                  </a:cubicBezTo>
                  <a:cubicBezTo>
                    <a:pt x="13424" y="11492"/>
                    <a:pt x="13424" y="11539"/>
                    <a:pt x="13377" y="11539"/>
                  </a:cubicBezTo>
                  <a:lnTo>
                    <a:pt x="13086" y="11678"/>
                  </a:lnTo>
                  <a:cubicBezTo>
                    <a:pt x="12947" y="11725"/>
                    <a:pt x="12796" y="11783"/>
                    <a:pt x="12656" y="11829"/>
                  </a:cubicBezTo>
                  <a:cubicBezTo>
                    <a:pt x="12365" y="11969"/>
                    <a:pt x="12121" y="12074"/>
                    <a:pt x="11877" y="12120"/>
                  </a:cubicBezTo>
                  <a:cubicBezTo>
                    <a:pt x="10330" y="12702"/>
                    <a:pt x="8434" y="13330"/>
                    <a:pt x="6491" y="13958"/>
                  </a:cubicBezTo>
                  <a:cubicBezTo>
                    <a:pt x="5770" y="14202"/>
                    <a:pt x="4991" y="14446"/>
                    <a:pt x="4072" y="14737"/>
                  </a:cubicBezTo>
                  <a:cubicBezTo>
                    <a:pt x="3781" y="14784"/>
                    <a:pt x="3490" y="14877"/>
                    <a:pt x="3200" y="14982"/>
                  </a:cubicBezTo>
                  <a:cubicBezTo>
                    <a:pt x="2862" y="15075"/>
                    <a:pt x="2525" y="15168"/>
                    <a:pt x="2188" y="15272"/>
                  </a:cubicBezTo>
                  <a:cubicBezTo>
                    <a:pt x="2188" y="15319"/>
                    <a:pt x="2129" y="15319"/>
                    <a:pt x="2129" y="15319"/>
                  </a:cubicBezTo>
                  <a:cubicBezTo>
                    <a:pt x="2036" y="15319"/>
                    <a:pt x="1943" y="15272"/>
                    <a:pt x="1897" y="15214"/>
                  </a:cubicBezTo>
                  <a:cubicBezTo>
                    <a:pt x="1653" y="15028"/>
                    <a:pt x="1408" y="14830"/>
                    <a:pt x="1164" y="14633"/>
                  </a:cubicBezTo>
                  <a:cubicBezTo>
                    <a:pt x="966" y="14493"/>
                    <a:pt x="734" y="14295"/>
                    <a:pt x="489" y="14109"/>
                  </a:cubicBezTo>
                  <a:lnTo>
                    <a:pt x="443" y="14051"/>
                  </a:lnTo>
                  <a:cubicBezTo>
                    <a:pt x="443" y="14005"/>
                    <a:pt x="385" y="14005"/>
                    <a:pt x="385" y="13958"/>
                  </a:cubicBezTo>
                  <a:cubicBezTo>
                    <a:pt x="385" y="13911"/>
                    <a:pt x="338" y="13865"/>
                    <a:pt x="385" y="13818"/>
                  </a:cubicBezTo>
                  <a:cubicBezTo>
                    <a:pt x="443" y="13376"/>
                    <a:pt x="489" y="12888"/>
                    <a:pt x="536" y="12458"/>
                  </a:cubicBezTo>
                  <a:cubicBezTo>
                    <a:pt x="629" y="11725"/>
                    <a:pt x="780" y="10957"/>
                    <a:pt x="827" y="10224"/>
                  </a:cubicBezTo>
                  <a:cubicBezTo>
                    <a:pt x="873" y="9840"/>
                    <a:pt x="920" y="9457"/>
                    <a:pt x="966" y="8968"/>
                  </a:cubicBezTo>
                  <a:cubicBezTo>
                    <a:pt x="966" y="8677"/>
                    <a:pt x="1025" y="8387"/>
                    <a:pt x="1025" y="8142"/>
                  </a:cubicBezTo>
                  <a:lnTo>
                    <a:pt x="1071" y="7712"/>
                  </a:lnTo>
                  <a:cubicBezTo>
                    <a:pt x="1118" y="6735"/>
                    <a:pt x="1164" y="5816"/>
                    <a:pt x="1257" y="4851"/>
                  </a:cubicBezTo>
                  <a:lnTo>
                    <a:pt x="1315" y="3932"/>
                  </a:lnTo>
                  <a:lnTo>
                    <a:pt x="1455" y="873"/>
                  </a:lnTo>
                  <a:cubicBezTo>
                    <a:pt x="1501" y="582"/>
                    <a:pt x="1455" y="291"/>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481800" y="2411275"/>
              <a:ext cx="234975" cy="563550"/>
            </a:xfrm>
            <a:custGeom>
              <a:avLst/>
              <a:gdLst/>
              <a:ahLst/>
              <a:cxnLst/>
              <a:rect l="l" t="t" r="r" b="b"/>
              <a:pathLst>
                <a:path w="9399" h="22542" extrusionOk="0">
                  <a:moveTo>
                    <a:pt x="6293" y="10422"/>
                  </a:moveTo>
                  <a:lnTo>
                    <a:pt x="6397" y="10468"/>
                  </a:lnTo>
                  <a:lnTo>
                    <a:pt x="6491" y="10468"/>
                  </a:lnTo>
                  <a:lnTo>
                    <a:pt x="6630" y="10515"/>
                  </a:lnTo>
                  <a:lnTo>
                    <a:pt x="6491" y="11003"/>
                  </a:lnTo>
                  <a:lnTo>
                    <a:pt x="6397" y="11050"/>
                  </a:lnTo>
                  <a:cubicBezTo>
                    <a:pt x="6246" y="11096"/>
                    <a:pt x="6107" y="11143"/>
                    <a:pt x="5909" y="11201"/>
                  </a:cubicBezTo>
                  <a:cubicBezTo>
                    <a:pt x="5758" y="11248"/>
                    <a:pt x="5618" y="11294"/>
                    <a:pt x="5467" y="11341"/>
                  </a:cubicBezTo>
                  <a:cubicBezTo>
                    <a:pt x="5374" y="11387"/>
                    <a:pt x="5234" y="11434"/>
                    <a:pt x="5130" y="11492"/>
                  </a:cubicBezTo>
                  <a:cubicBezTo>
                    <a:pt x="4944" y="11585"/>
                    <a:pt x="4746" y="11678"/>
                    <a:pt x="4548" y="11783"/>
                  </a:cubicBezTo>
                  <a:cubicBezTo>
                    <a:pt x="4455" y="11829"/>
                    <a:pt x="4362" y="11876"/>
                    <a:pt x="4257" y="11969"/>
                  </a:cubicBezTo>
                  <a:cubicBezTo>
                    <a:pt x="4211" y="12015"/>
                    <a:pt x="4118" y="12120"/>
                    <a:pt x="4013" y="12167"/>
                  </a:cubicBezTo>
                  <a:cubicBezTo>
                    <a:pt x="3966" y="12213"/>
                    <a:pt x="3920" y="12260"/>
                    <a:pt x="3873" y="12260"/>
                  </a:cubicBezTo>
                  <a:cubicBezTo>
                    <a:pt x="3827" y="12260"/>
                    <a:pt x="3827" y="12306"/>
                    <a:pt x="3780" y="12306"/>
                  </a:cubicBezTo>
                  <a:lnTo>
                    <a:pt x="3629" y="12306"/>
                  </a:lnTo>
                  <a:cubicBezTo>
                    <a:pt x="3536" y="12260"/>
                    <a:pt x="3490" y="12213"/>
                    <a:pt x="3431" y="12167"/>
                  </a:cubicBezTo>
                  <a:cubicBezTo>
                    <a:pt x="3141" y="11969"/>
                    <a:pt x="3141" y="11725"/>
                    <a:pt x="3338" y="11434"/>
                  </a:cubicBezTo>
                  <a:cubicBezTo>
                    <a:pt x="3385" y="11387"/>
                    <a:pt x="3490" y="11294"/>
                    <a:pt x="3583" y="11201"/>
                  </a:cubicBezTo>
                  <a:cubicBezTo>
                    <a:pt x="4013" y="10957"/>
                    <a:pt x="4408" y="10759"/>
                    <a:pt x="4792" y="10620"/>
                  </a:cubicBezTo>
                  <a:cubicBezTo>
                    <a:pt x="5130" y="10515"/>
                    <a:pt x="5420" y="10422"/>
                    <a:pt x="5758" y="10422"/>
                  </a:cubicBezTo>
                  <a:close/>
                  <a:moveTo>
                    <a:pt x="1396" y="0"/>
                  </a:moveTo>
                  <a:cubicBezTo>
                    <a:pt x="1396" y="0"/>
                    <a:pt x="1349" y="47"/>
                    <a:pt x="1303" y="47"/>
                  </a:cubicBezTo>
                  <a:cubicBezTo>
                    <a:pt x="1256" y="93"/>
                    <a:pt x="1210" y="151"/>
                    <a:pt x="1210" y="198"/>
                  </a:cubicBezTo>
                  <a:lnTo>
                    <a:pt x="1163" y="244"/>
                  </a:lnTo>
                  <a:cubicBezTo>
                    <a:pt x="1163" y="337"/>
                    <a:pt x="1105" y="442"/>
                    <a:pt x="1105" y="535"/>
                  </a:cubicBezTo>
                  <a:cubicBezTo>
                    <a:pt x="1105" y="733"/>
                    <a:pt x="1059" y="966"/>
                    <a:pt x="1059" y="1163"/>
                  </a:cubicBezTo>
                  <a:cubicBezTo>
                    <a:pt x="1012" y="1547"/>
                    <a:pt x="966" y="1989"/>
                    <a:pt x="919" y="2373"/>
                  </a:cubicBezTo>
                  <a:cubicBezTo>
                    <a:pt x="721" y="3583"/>
                    <a:pt x="524" y="4804"/>
                    <a:pt x="337" y="6014"/>
                  </a:cubicBezTo>
                  <a:lnTo>
                    <a:pt x="140" y="7316"/>
                  </a:lnTo>
                  <a:cubicBezTo>
                    <a:pt x="140" y="7363"/>
                    <a:pt x="93" y="7467"/>
                    <a:pt x="47" y="7514"/>
                  </a:cubicBezTo>
                  <a:lnTo>
                    <a:pt x="0" y="7514"/>
                  </a:lnTo>
                  <a:lnTo>
                    <a:pt x="0" y="7561"/>
                  </a:lnTo>
                  <a:lnTo>
                    <a:pt x="0" y="7607"/>
                  </a:lnTo>
                  <a:lnTo>
                    <a:pt x="0" y="7654"/>
                  </a:lnTo>
                  <a:cubicBezTo>
                    <a:pt x="47" y="7758"/>
                    <a:pt x="93" y="7851"/>
                    <a:pt x="140" y="7944"/>
                  </a:cubicBezTo>
                  <a:cubicBezTo>
                    <a:pt x="186" y="8049"/>
                    <a:pt x="291" y="8142"/>
                    <a:pt x="384" y="8293"/>
                  </a:cubicBezTo>
                  <a:cubicBezTo>
                    <a:pt x="431" y="8340"/>
                    <a:pt x="524" y="8433"/>
                    <a:pt x="628" y="8526"/>
                  </a:cubicBezTo>
                  <a:lnTo>
                    <a:pt x="675" y="8584"/>
                  </a:lnTo>
                  <a:cubicBezTo>
                    <a:pt x="768" y="8677"/>
                    <a:pt x="814" y="8724"/>
                    <a:pt x="873" y="8770"/>
                  </a:cubicBezTo>
                  <a:lnTo>
                    <a:pt x="966" y="8875"/>
                  </a:lnTo>
                  <a:lnTo>
                    <a:pt x="1256" y="9061"/>
                  </a:lnTo>
                  <a:lnTo>
                    <a:pt x="1303" y="9108"/>
                  </a:lnTo>
                  <a:lnTo>
                    <a:pt x="1349" y="9166"/>
                  </a:lnTo>
                  <a:lnTo>
                    <a:pt x="2617" y="10515"/>
                  </a:lnTo>
                  <a:cubicBezTo>
                    <a:pt x="2850" y="10806"/>
                    <a:pt x="3001" y="11096"/>
                    <a:pt x="2803" y="11585"/>
                  </a:cubicBezTo>
                  <a:cubicBezTo>
                    <a:pt x="2757" y="11585"/>
                    <a:pt x="2757" y="11632"/>
                    <a:pt x="2757" y="11678"/>
                  </a:cubicBezTo>
                  <a:cubicBezTo>
                    <a:pt x="2710" y="11725"/>
                    <a:pt x="2710" y="11783"/>
                    <a:pt x="2710" y="11876"/>
                  </a:cubicBezTo>
                  <a:cubicBezTo>
                    <a:pt x="2710" y="11876"/>
                    <a:pt x="2710" y="11922"/>
                    <a:pt x="2757" y="11969"/>
                  </a:cubicBezTo>
                  <a:cubicBezTo>
                    <a:pt x="2757" y="12015"/>
                    <a:pt x="2757" y="12074"/>
                    <a:pt x="2803" y="12167"/>
                  </a:cubicBezTo>
                  <a:cubicBezTo>
                    <a:pt x="2803" y="12213"/>
                    <a:pt x="2850" y="12260"/>
                    <a:pt x="2908" y="12306"/>
                  </a:cubicBezTo>
                  <a:cubicBezTo>
                    <a:pt x="2908" y="12364"/>
                    <a:pt x="2955" y="12411"/>
                    <a:pt x="2955" y="12411"/>
                  </a:cubicBezTo>
                  <a:cubicBezTo>
                    <a:pt x="3001" y="12457"/>
                    <a:pt x="3048" y="12504"/>
                    <a:pt x="3141" y="12550"/>
                  </a:cubicBezTo>
                  <a:cubicBezTo>
                    <a:pt x="3141" y="12597"/>
                    <a:pt x="3199" y="12597"/>
                    <a:pt x="3245" y="12597"/>
                  </a:cubicBezTo>
                  <a:cubicBezTo>
                    <a:pt x="3292" y="12655"/>
                    <a:pt x="3338" y="12702"/>
                    <a:pt x="3431" y="12702"/>
                  </a:cubicBezTo>
                  <a:cubicBezTo>
                    <a:pt x="3490" y="12748"/>
                    <a:pt x="3536" y="12748"/>
                    <a:pt x="3629" y="12748"/>
                  </a:cubicBezTo>
                  <a:lnTo>
                    <a:pt x="3873" y="12748"/>
                  </a:lnTo>
                  <a:lnTo>
                    <a:pt x="3920" y="13039"/>
                  </a:lnTo>
                  <a:lnTo>
                    <a:pt x="3966" y="13039"/>
                  </a:lnTo>
                  <a:lnTo>
                    <a:pt x="4164" y="12992"/>
                  </a:lnTo>
                  <a:lnTo>
                    <a:pt x="4118" y="12841"/>
                  </a:lnTo>
                  <a:cubicBezTo>
                    <a:pt x="4071" y="12597"/>
                    <a:pt x="4118" y="12457"/>
                    <a:pt x="4362" y="12364"/>
                  </a:cubicBezTo>
                  <a:cubicBezTo>
                    <a:pt x="4746" y="12167"/>
                    <a:pt x="5130" y="11969"/>
                    <a:pt x="5572" y="11783"/>
                  </a:cubicBezTo>
                  <a:cubicBezTo>
                    <a:pt x="5711" y="11678"/>
                    <a:pt x="5909" y="11632"/>
                    <a:pt x="6049" y="11538"/>
                  </a:cubicBezTo>
                  <a:lnTo>
                    <a:pt x="6153" y="11492"/>
                  </a:lnTo>
                  <a:lnTo>
                    <a:pt x="6200" y="11585"/>
                  </a:lnTo>
                  <a:cubicBezTo>
                    <a:pt x="6200" y="11678"/>
                    <a:pt x="6246" y="11725"/>
                    <a:pt x="6246" y="11783"/>
                  </a:cubicBezTo>
                  <a:cubicBezTo>
                    <a:pt x="6246" y="11876"/>
                    <a:pt x="6293" y="11969"/>
                    <a:pt x="6293" y="12015"/>
                  </a:cubicBezTo>
                  <a:cubicBezTo>
                    <a:pt x="6491" y="12550"/>
                    <a:pt x="6630" y="13085"/>
                    <a:pt x="6781" y="13667"/>
                  </a:cubicBezTo>
                  <a:cubicBezTo>
                    <a:pt x="7212" y="14923"/>
                    <a:pt x="7607" y="16284"/>
                    <a:pt x="7991" y="17598"/>
                  </a:cubicBezTo>
                  <a:cubicBezTo>
                    <a:pt x="8189" y="18320"/>
                    <a:pt x="8375" y="19099"/>
                    <a:pt x="8573" y="19820"/>
                  </a:cubicBezTo>
                  <a:cubicBezTo>
                    <a:pt x="8619" y="20215"/>
                    <a:pt x="8724" y="20599"/>
                    <a:pt x="8817" y="20983"/>
                  </a:cubicBezTo>
                  <a:cubicBezTo>
                    <a:pt x="8956" y="21565"/>
                    <a:pt x="9108" y="22100"/>
                    <a:pt x="9398" y="22542"/>
                  </a:cubicBezTo>
                  <a:lnTo>
                    <a:pt x="9398" y="21518"/>
                  </a:lnTo>
                  <a:cubicBezTo>
                    <a:pt x="9352" y="21472"/>
                    <a:pt x="9352" y="21425"/>
                    <a:pt x="9352" y="21379"/>
                  </a:cubicBezTo>
                  <a:cubicBezTo>
                    <a:pt x="9305" y="21088"/>
                    <a:pt x="9201" y="20797"/>
                    <a:pt x="9154" y="20506"/>
                  </a:cubicBezTo>
                  <a:cubicBezTo>
                    <a:pt x="9015" y="19820"/>
                    <a:pt x="8863" y="19192"/>
                    <a:pt x="8666" y="18517"/>
                  </a:cubicBezTo>
                  <a:cubicBezTo>
                    <a:pt x="8573" y="18075"/>
                    <a:pt x="8433" y="17645"/>
                    <a:pt x="8282" y="17203"/>
                  </a:cubicBezTo>
                  <a:lnTo>
                    <a:pt x="7851" y="15900"/>
                  </a:lnTo>
                  <a:cubicBezTo>
                    <a:pt x="7502" y="14493"/>
                    <a:pt x="7119" y="13132"/>
                    <a:pt x="6630" y="11829"/>
                  </a:cubicBezTo>
                  <a:lnTo>
                    <a:pt x="6584" y="11783"/>
                  </a:lnTo>
                  <a:cubicBezTo>
                    <a:pt x="6537" y="11585"/>
                    <a:pt x="6444" y="11387"/>
                    <a:pt x="6630" y="11201"/>
                  </a:cubicBezTo>
                  <a:lnTo>
                    <a:pt x="6630" y="11143"/>
                  </a:lnTo>
                  <a:lnTo>
                    <a:pt x="6630" y="11096"/>
                  </a:lnTo>
                  <a:lnTo>
                    <a:pt x="6630" y="11050"/>
                  </a:lnTo>
                  <a:lnTo>
                    <a:pt x="6688" y="11003"/>
                  </a:lnTo>
                  <a:cubicBezTo>
                    <a:pt x="6921" y="10852"/>
                    <a:pt x="7026" y="10713"/>
                    <a:pt x="7026" y="10620"/>
                  </a:cubicBezTo>
                  <a:cubicBezTo>
                    <a:pt x="7072" y="10468"/>
                    <a:pt x="6874" y="10271"/>
                    <a:pt x="6537" y="10038"/>
                  </a:cubicBezTo>
                  <a:lnTo>
                    <a:pt x="6537" y="9980"/>
                  </a:lnTo>
                  <a:lnTo>
                    <a:pt x="6537" y="9933"/>
                  </a:lnTo>
                  <a:lnTo>
                    <a:pt x="6537" y="9747"/>
                  </a:lnTo>
                  <a:cubicBezTo>
                    <a:pt x="6584" y="9596"/>
                    <a:pt x="6584" y="9456"/>
                    <a:pt x="6630" y="9305"/>
                  </a:cubicBezTo>
                  <a:cubicBezTo>
                    <a:pt x="6688" y="9014"/>
                    <a:pt x="6781" y="8724"/>
                    <a:pt x="6828" y="8433"/>
                  </a:cubicBezTo>
                  <a:cubicBezTo>
                    <a:pt x="6921" y="7851"/>
                    <a:pt x="7072" y="7316"/>
                    <a:pt x="7165" y="6735"/>
                  </a:cubicBezTo>
                  <a:cubicBezTo>
                    <a:pt x="7165" y="6688"/>
                    <a:pt x="7212" y="6642"/>
                    <a:pt x="7212" y="6595"/>
                  </a:cubicBezTo>
                  <a:cubicBezTo>
                    <a:pt x="7270" y="6351"/>
                    <a:pt x="7316" y="6107"/>
                    <a:pt x="7165" y="5909"/>
                  </a:cubicBezTo>
                  <a:lnTo>
                    <a:pt x="6979" y="5909"/>
                  </a:lnTo>
                  <a:lnTo>
                    <a:pt x="6049" y="9933"/>
                  </a:lnTo>
                  <a:lnTo>
                    <a:pt x="6002" y="9933"/>
                  </a:lnTo>
                  <a:cubicBezTo>
                    <a:pt x="5957" y="9931"/>
                    <a:pt x="5912" y="9930"/>
                    <a:pt x="5868" y="9930"/>
                  </a:cubicBezTo>
                  <a:cubicBezTo>
                    <a:pt x="5002" y="9930"/>
                    <a:pt x="4220" y="10348"/>
                    <a:pt x="3490" y="10713"/>
                  </a:cubicBezTo>
                  <a:lnTo>
                    <a:pt x="3385" y="10713"/>
                  </a:lnTo>
                  <a:lnTo>
                    <a:pt x="3338" y="10666"/>
                  </a:lnTo>
                  <a:lnTo>
                    <a:pt x="3292" y="10666"/>
                  </a:lnTo>
                  <a:cubicBezTo>
                    <a:pt x="3292" y="10620"/>
                    <a:pt x="3292" y="10620"/>
                    <a:pt x="3245" y="10561"/>
                  </a:cubicBezTo>
                  <a:cubicBezTo>
                    <a:pt x="2710" y="9689"/>
                    <a:pt x="1931" y="9014"/>
                    <a:pt x="1163" y="8386"/>
                  </a:cubicBezTo>
                  <a:cubicBezTo>
                    <a:pt x="1012" y="8235"/>
                    <a:pt x="873" y="8142"/>
                    <a:pt x="721" y="8003"/>
                  </a:cubicBezTo>
                  <a:cubicBezTo>
                    <a:pt x="582" y="7898"/>
                    <a:pt x="524" y="7758"/>
                    <a:pt x="524" y="7607"/>
                  </a:cubicBezTo>
                  <a:lnTo>
                    <a:pt x="524" y="7421"/>
                  </a:lnTo>
                  <a:lnTo>
                    <a:pt x="1256" y="3350"/>
                  </a:lnTo>
                  <a:lnTo>
                    <a:pt x="1349" y="2768"/>
                  </a:lnTo>
                  <a:cubicBezTo>
                    <a:pt x="1349" y="2664"/>
                    <a:pt x="1396" y="2524"/>
                    <a:pt x="1396" y="2419"/>
                  </a:cubicBezTo>
                  <a:lnTo>
                    <a:pt x="1396" y="2326"/>
                  </a:lnTo>
                  <a:cubicBezTo>
                    <a:pt x="1454" y="2187"/>
                    <a:pt x="1454" y="1989"/>
                    <a:pt x="1501" y="1838"/>
                  </a:cubicBezTo>
                  <a:lnTo>
                    <a:pt x="1594" y="1454"/>
                  </a:lnTo>
                  <a:lnTo>
                    <a:pt x="1791" y="2326"/>
                  </a:lnTo>
                  <a:cubicBezTo>
                    <a:pt x="1884" y="2664"/>
                    <a:pt x="1931" y="2955"/>
                    <a:pt x="2036" y="3245"/>
                  </a:cubicBezTo>
                  <a:lnTo>
                    <a:pt x="2129" y="3734"/>
                  </a:lnTo>
                  <a:lnTo>
                    <a:pt x="2513" y="3641"/>
                  </a:lnTo>
                  <a:cubicBezTo>
                    <a:pt x="2466" y="3490"/>
                    <a:pt x="2420" y="3292"/>
                    <a:pt x="2373" y="3152"/>
                  </a:cubicBezTo>
                  <a:lnTo>
                    <a:pt x="2326" y="2955"/>
                  </a:lnTo>
                  <a:cubicBezTo>
                    <a:pt x="2268" y="2710"/>
                    <a:pt x="2222" y="2419"/>
                    <a:pt x="2129" y="2129"/>
                  </a:cubicBezTo>
                  <a:cubicBezTo>
                    <a:pt x="2082" y="1989"/>
                    <a:pt x="2036" y="1791"/>
                    <a:pt x="1978" y="1652"/>
                  </a:cubicBezTo>
                  <a:cubicBezTo>
                    <a:pt x="1884" y="1210"/>
                    <a:pt x="1745" y="779"/>
                    <a:pt x="1547" y="198"/>
                  </a:cubicBezTo>
                  <a:cubicBezTo>
                    <a:pt x="1501" y="93"/>
                    <a:pt x="1454" y="47"/>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240450" y="2906775"/>
              <a:ext cx="476325" cy="405950"/>
            </a:xfrm>
            <a:custGeom>
              <a:avLst/>
              <a:gdLst/>
              <a:ahLst/>
              <a:cxnLst/>
              <a:rect l="l" t="t" r="r" b="b"/>
              <a:pathLst>
                <a:path w="19053" h="16238" extrusionOk="0">
                  <a:moveTo>
                    <a:pt x="6397" y="0"/>
                  </a:moveTo>
                  <a:cubicBezTo>
                    <a:pt x="6304" y="0"/>
                    <a:pt x="6211" y="47"/>
                    <a:pt x="6060" y="105"/>
                  </a:cubicBezTo>
                  <a:lnTo>
                    <a:pt x="5920" y="151"/>
                  </a:lnTo>
                  <a:cubicBezTo>
                    <a:pt x="5676" y="244"/>
                    <a:pt x="5478" y="337"/>
                    <a:pt x="5292" y="442"/>
                  </a:cubicBezTo>
                  <a:cubicBezTo>
                    <a:pt x="3931" y="1117"/>
                    <a:pt x="2478" y="1896"/>
                    <a:pt x="872" y="2722"/>
                  </a:cubicBezTo>
                  <a:cubicBezTo>
                    <a:pt x="640" y="2815"/>
                    <a:pt x="396" y="2954"/>
                    <a:pt x="105" y="3152"/>
                  </a:cubicBezTo>
                  <a:cubicBezTo>
                    <a:pt x="58" y="3199"/>
                    <a:pt x="0" y="3245"/>
                    <a:pt x="0" y="3303"/>
                  </a:cubicBezTo>
                  <a:cubicBezTo>
                    <a:pt x="0" y="3350"/>
                    <a:pt x="0" y="3396"/>
                    <a:pt x="58" y="3443"/>
                  </a:cubicBezTo>
                  <a:cubicBezTo>
                    <a:pt x="244" y="3687"/>
                    <a:pt x="396" y="3885"/>
                    <a:pt x="535" y="4024"/>
                  </a:cubicBezTo>
                  <a:cubicBezTo>
                    <a:pt x="686" y="4222"/>
                    <a:pt x="931" y="4315"/>
                    <a:pt x="1221" y="4315"/>
                  </a:cubicBezTo>
                  <a:lnTo>
                    <a:pt x="1268" y="4315"/>
                  </a:lnTo>
                  <a:cubicBezTo>
                    <a:pt x="1698" y="4315"/>
                    <a:pt x="2094" y="4118"/>
                    <a:pt x="2478" y="3885"/>
                  </a:cubicBezTo>
                  <a:cubicBezTo>
                    <a:pt x="2571" y="3827"/>
                    <a:pt x="2675" y="3780"/>
                    <a:pt x="2722" y="3734"/>
                  </a:cubicBezTo>
                  <a:lnTo>
                    <a:pt x="2966" y="3594"/>
                  </a:lnTo>
                  <a:lnTo>
                    <a:pt x="3106" y="3978"/>
                  </a:lnTo>
                  <a:cubicBezTo>
                    <a:pt x="3199" y="4222"/>
                    <a:pt x="3350" y="4408"/>
                    <a:pt x="3443" y="4653"/>
                  </a:cubicBezTo>
                  <a:cubicBezTo>
                    <a:pt x="3548" y="4850"/>
                    <a:pt x="3641" y="5048"/>
                    <a:pt x="3734" y="5281"/>
                  </a:cubicBezTo>
                  <a:cubicBezTo>
                    <a:pt x="3838" y="5432"/>
                    <a:pt x="3885" y="5571"/>
                    <a:pt x="3978" y="5723"/>
                  </a:cubicBezTo>
                  <a:cubicBezTo>
                    <a:pt x="4804" y="7421"/>
                    <a:pt x="5676" y="9166"/>
                    <a:pt x="6549" y="10864"/>
                  </a:cubicBezTo>
                  <a:lnTo>
                    <a:pt x="6642" y="10864"/>
                  </a:lnTo>
                  <a:lnTo>
                    <a:pt x="6793" y="10806"/>
                  </a:lnTo>
                  <a:cubicBezTo>
                    <a:pt x="6688" y="10515"/>
                    <a:pt x="6595" y="10177"/>
                    <a:pt x="6456" y="9887"/>
                  </a:cubicBezTo>
                  <a:cubicBezTo>
                    <a:pt x="5920" y="8875"/>
                    <a:pt x="5385" y="7851"/>
                    <a:pt x="4897" y="6839"/>
                  </a:cubicBezTo>
                  <a:cubicBezTo>
                    <a:pt x="4711" y="6397"/>
                    <a:pt x="4467" y="5967"/>
                    <a:pt x="4269" y="5525"/>
                  </a:cubicBezTo>
                  <a:lnTo>
                    <a:pt x="4176" y="5339"/>
                  </a:lnTo>
                  <a:cubicBezTo>
                    <a:pt x="4025" y="5048"/>
                    <a:pt x="3885" y="4804"/>
                    <a:pt x="3734" y="4513"/>
                  </a:cubicBezTo>
                  <a:cubicBezTo>
                    <a:pt x="3594" y="4222"/>
                    <a:pt x="3443" y="3931"/>
                    <a:pt x="3257" y="3641"/>
                  </a:cubicBezTo>
                  <a:cubicBezTo>
                    <a:pt x="3106" y="3350"/>
                    <a:pt x="2966" y="3303"/>
                    <a:pt x="2861" y="3303"/>
                  </a:cubicBezTo>
                  <a:cubicBezTo>
                    <a:pt x="2768" y="3303"/>
                    <a:pt x="2675" y="3350"/>
                    <a:pt x="2571" y="3350"/>
                  </a:cubicBezTo>
                  <a:cubicBezTo>
                    <a:pt x="2571" y="3396"/>
                    <a:pt x="2524" y="3396"/>
                    <a:pt x="2478" y="3396"/>
                  </a:cubicBezTo>
                  <a:cubicBezTo>
                    <a:pt x="2431" y="3443"/>
                    <a:pt x="2326" y="3489"/>
                    <a:pt x="2280" y="3489"/>
                  </a:cubicBezTo>
                  <a:lnTo>
                    <a:pt x="2187" y="3536"/>
                  </a:lnTo>
                  <a:cubicBezTo>
                    <a:pt x="2036" y="3641"/>
                    <a:pt x="1849" y="3734"/>
                    <a:pt x="1698" y="3827"/>
                  </a:cubicBezTo>
                  <a:cubicBezTo>
                    <a:pt x="1512" y="3885"/>
                    <a:pt x="1361" y="3931"/>
                    <a:pt x="1268" y="3931"/>
                  </a:cubicBezTo>
                  <a:cubicBezTo>
                    <a:pt x="872" y="3931"/>
                    <a:pt x="686" y="3641"/>
                    <a:pt x="582" y="3396"/>
                  </a:cubicBezTo>
                  <a:lnTo>
                    <a:pt x="535" y="3303"/>
                  </a:lnTo>
                  <a:lnTo>
                    <a:pt x="640" y="3245"/>
                  </a:lnTo>
                  <a:cubicBezTo>
                    <a:pt x="2524" y="2326"/>
                    <a:pt x="4362" y="1361"/>
                    <a:pt x="6258" y="442"/>
                  </a:cubicBezTo>
                  <a:lnTo>
                    <a:pt x="6304" y="442"/>
                  </a:lnTo>
                  <a:lnTo>
                    <a:pt x="6502" y="489"/>
                  </a:lnTo>
                  <a:lnTo>
                    <a:pt x="6502" y="582"/>
                  </a:lnTo>
                  <a:lnTo>
                    <a:pt x="6502" y="733"/>
                  </a:lnTo>
                  <a:lnTo>
                    <a:pt x="6502" y="826"/>
                  </a:lnTo>
                  <a:cubicBezTo>
                    <a:pt x="6456" y="919"/>
                    <a:pt x="6456" y="1024"/>
                    <a:pt x="6456" y="1117"/>
                  </a:cubicBezTo>
                  <a:cubicBezTo>
                    <a:pt x="6397" y="1210"/>
                    <a:pt x="6351" y="1314"/>
                    <a:pt x="6304" y="1454"/>
                  </a:cubicBezTo>
                  <a:cubicBezTo>
                    <a:pt x="6258" y="1559"/>
                    <a:pt x="6211" y="1652"/>
                    <a:pt x="6165" y="1791"/>
                  </a:cubicBezTo>
                  <a:cubicBezTo>
                    <a:pt x="6107" y="1791"/>
                    <a:pt x="6107" y="1849"/>
                    <a:pt x="6107" y="1849"/>
                  </a:cubicBezTo>
                  <a:cubicBezTo>
                    <a:pt x="6060" y="1896"/>
                    <a:pt x="6014" y="1942"/>
                    <a:pt x="5920" y="1989"/>
                  </a:cubicBezTo>
                  <a:cubicBezTo>
                    <a:pt x="5816" y="2082"/>
                    <a:pt x="5723" y="2140"/>
                    <a:pt x="5630" y="2187"/>
                  </a:cubicBezTo>
                  <a:cubicBezTo>
                    <a:pt x="5583" y="2187"/>
                    <a:pt x="5525" y="2233"/>
                    <a:pt x="5478" y="2280"/>
                  </a:cubicBezTo>
                  <a:cubicBezTo>
                    <a:pt x="5292" y="2373"/>
                    <a:pt x="5292" y="2373"/>
                    <a:pt x="5385" y="2617"/>
                  </a:cubicBezTo>
                  <a:cubicBezTo>
                    <a:pt x="5583" y="3013"/>
                    <a:pt x="5769" y="3443"/>
                    <a:pt x="5920" y="3885"/>
                  </a:cubicBezTo>
                  <a:lnTo>
                    <a:pt x="5967" y="4024"/>
                  </a:lnTo>
                  <a:lnTo>
                    <a:pt x="5967" y="4071"/>
                  </a:lnTo>
                  <a:cubicBezTo>
                    <a:pt x="5967" y="4118"/>
                    <a:pt x="5967" y="4176"/>
                    <a:pt x="5920" y="4222"/>
                  </a:cubicBezTo>
                  <a:lnTo>
                    <a:pt x="5874" y="4269"/>
                  </a:lnTo>
                  <a:lnTo>
                    <a:pt x="5816" y="4315"/>
                  </a:lnTo>
                  <a:cubicBezTo>
                    <a:pt x="5723" y="4408"/>
                    <a:pt x="5583" y="4513"/>
                    <a:pt x="5478" y="4560"/>
                  </a:cubicBezTo>
                  <a:cubicBezTo>
                    <a:pt x="5292" y="4699"/>
                    <a:pt x="5095" y="4850"/>
                    <a:pt x="4943" y="5048"/>
                  </a:cubicBezTo>
                  <a:cubicBezTo>
                    <a:pt x="4850" y="5095"/>
                    <a:pt x="4850" y="5141"/>
                    <a:pt x="4804" y="5234"/>
                  </a:cubicBezTo>
                  <a:lnTo>
                    <a:pt x="4804" y="5281"/>
                  </a:lnTo>
                  <a:lnTo>
                    <a:pt x="5095" y="5281"/>
                  </a:lnTo>
                  <a:cubicBezTo>
                    <a:pt x="5478" y="5234"/>
                    <a:pt x="5769" y="4943"/>
                    <a:pt x="6107" y="4653"/>
                  </a:cubicBezTo>
                  <a:lnTo>
                    <a:pt x="6211" y="4560"/>
                  </a:lnTo>
                  <a:lnTo>
                    <a:pt x="6258" y="4653"/>
                  </a:lnTo>
                  <a:cubicBezTo>
                    <a:pt x="6351" y="4850"/>
                    <a:pt x="6456" y="4990"/>
                    <a:pt x="6549" y="5141"/>
                  </a:cubicBezTo>
                  <a:lnTo>
                    <a:pt x="6549" y="5234"/>
                  </a:lnTo>
                  <a:lnTo>
                    <a:pt x="6258" y="5478"/>
                  </a:lnTo>
                  <a:cubicBezTo>
                    <a:pt x="6060" y="5676"/>
                    <a:pt x="5874" y="5816"/>
                    <a:pt x="5676" y="6013"/>
                  </a:cubicBezTo>
                  <a:cubicBezTo>
                    <a:pt x="5478" y="6153"/>
                    <a:pt x="5432" y="6258"/>
                    <a:pt x="5478" y="6351"/>
                  </a:cubicBezTo>
                  <a:cubicBezTo>
                    <a:pt x="5531" y="6397"/>
                    <a:pt x="5592" y="6421"/>
                    <a:pt x="5665" y="6421"/>
                  </a:cubicBezTo>
                  <a:cubicBezTo>
                    <a:pt x="5737" y="6421"/>
                    <a:pt x="5822" y="6397"/>
                    <a:pt x="5920" y="6351"/>
                  </a:cubicBezTo>
                  <a:cubicBezTo>
                    <a:pt x="6107" y="6211"/>
                    <a:pt x="6304" y="6107"/>
                    <a:pt x="6502" y="5967"/>
                  </a:cubicBezTo>
                  <a:cubicBezTo>
                    <a:pt x="6549" y="5920"/>
                    <a:pt x="6642" y="5862"/>
                    <a:pt x="6746" y="5816"/>
                  </a:cubicBezTo>
                  <a:lnTo>
                    <a:pt x="6839" y="5769"/>
                  </a:lnTo>
                  <a:lnTo>
                    <a:pt x="6886" y="5816"/>
                  </a:lnTo>
                  <a:cubicBezTo>
                    <a:pt x="6932" y="5967"/>
                    <a:pt x="7037" y="6107"/>
                    <a:pt x="7130" y="6258"/>
                  </a:cubicBezTo>
                  <a:lnTo>
                    <a:pt x="7270" y="6502"/>
                  </a:lnTo>
                  <a:lnTo>
                    <a:pt x="7037" y="6642"/>
                  </a:lnTo>
                  <a:cubicBezTo>
                    <a:pt x="6839" y="6793"/>
                    <a:pt x="6688" y="6932"/>
                    <a:pt x="6502" y="7084"/>
                  </a:cubicBezTo>
                  <a:cubicBezTo>
                    <a:pt x="6397" y="7177"/>
                    <a:pt x="6351" y="7270"/>
                    <a:pt x="6258" y="7421"/>
                  </a:cubicBezTo>
                  <a:lnTo>
                    <a:pt x="6211" y="7467"/>
                  </a:lnTo>
                  <a:lnTo>
                    <a:pt x="6258" y="7467"/>
                  </a:lnTo>
                  <a:cubicBezTo>
                    <a:pt x="6549" y="7421"/>
                    <a:pt x="6839" y="7316"/>
                    <a:pt x="7130" y="7223"/>
                  </a:cubicBezTo>
                  <a:cubicBezTo>
                    <a:pt x="7177" y="7177"/>
                    <a:pt x="7270" y="7130"/>
                    <a:pt x="7328" y="7084"/>
                  </a:cubicBezTo>
                  <a:cubicBezTo>
                    <a:pt x="7374" y="7025"/>
                    <a:pt x="7421" y="7025"/>
                    <a:pt x="7467" y="6979"/>
                  </a:cubicBezTo>
                  <a:lnTo>
                    <a:pt x="7560" y="6932"/>
                  </a:lnTo>
                  <a:lnTo>
                    <a:pt x="7851" y="7467"/>
                  </a:lnTo>
                  <a:lnTo>
                    <a:pt x="7560" y="7758"/>
                  </a:lnTo>
                  <a:cubicBezTo>
                    <a:pt x="7328" y="7956"/>
                    <a:pt x="7130" y="8142"/>
                    <a:pt x="6932" y="8340"/>
                  </a:cubicBezTo>
                  <a:cubicBezTo>
                    <a:pt x="6886" y="8340"/>
                    <a:pt x="6886" y="8386"/>
                    <a:pt x="6886" y="8433"/>
                  </a:cubicBezTo>
                  <a:cubicBezTo>
                    <a:pt x="6886" y="8479"/>
                    <a:pt x="6886" y="8479"/>
                    <a:pt x="6839" y="8479"/>
                  </a:cubicBezTo>
                  <a:lnTo>
                    <a:pt x="6979" y="8479"/>
                  </a:lnTo>
                  <a:cubicBezTo>
                    <a:pt x="7223" y="8433"/>
                    <a:pt x="7467" y="8340"/>
                    <a:pt x="7805" y="8189"/>
                  </a:cubicBezTo>
                  <a:cubicBezTo>
                    <a:pt x="7851" y="8189"/>
                    <a:pt x="7909" y="8142"/>
                    <a:pt x="7956" y="8095"/>
                  </a:cubicBezTo>
                  <a:cubicBezTo>
                    <a:pt x="8002" y="8049"/>
                    <a:pt x="8002" y="8049"/>
                    <a:pt x="8049" y="8002"/>
                  </a:cubicBezTo>
                  <a:lnTo>
                    <a:pt x="8142" y="7898"/>
                  </a:lnTo>
                  <a:lnTo>
                    <a:pt x="8200" y="8002"/>
                  </a:lnTo>
                  <a:cubicBezTo>
                    <a:pt x="8247" y="8095"/>
                    <a:pt x="8293" y="8189"/>
                    <a:pt x="8386" y="8293"/>
                  </a:cubicBezTo>
                  <a:cubicBezTo>
                    <a:pt x="8491" y="8479"/>
                    <a:pt x="8631" y="8724"/>
                    <a:pt x="8724" y="8968"/>
                  </a:cubicBezTo>
                  <a:cubicBezTo>
                    <a:pt x="8968" y="9596"/>
                    <a:pt x="9410" y="10131"/>
                    <a:pt x="10178" y="10515"/>
                  </a:cubicBezTo>
                  <a:cubicBezTo>
                    <a:pt x="10375" y="10619"/>
                    <a:pt x="10620" y="10759"/>
                    <a:pt x="10817" y="10910"/>
                  </a:cubicBezTo>
                  <a:cubicBezTo>
                    <a:pt x="10957" y="11003"/>
                    <a:pt x="11108" y="11155"/>
                    <a:pt x="11248" y="11201"/>
                  </a:cubicBezTo>
                  <a:cubicBezTo>
                    <a:pt x="11876" y="11631"/>
                    <a:pt x="12504" y="12027"/>
                    <a:pt x="13190" y="12457"/>
                  </a:cubicBezTo>
                  <a:cubicBezTo>
                    <a:pt x="14202" y="13085"/>
                    <a:pt x="15272" y="13772"/>
                    <a:pt x="16342" y="14446"/>
                  </a:cubicBezTo>
                  <a:cubicBezTo>
                    <a:pt x="16924" y="14784"/>
                    <a:pt x="17447" y="15167"/>
                    <a:pt x="17982" y="15516"/>
                  </a:cubicBezTo>
                  <a:cubicBezTo>
                    <a:pt x="18227" y="15702"/>
                    <a:pt x="18471" y="15900"/>
                    <a:pt x="18715" y="16040"/>
                  </a:cubicBezTo>
                  <a:lnTo>
                    <a:pt x="18762" y="16098"/>
                  </a:lnTo>
                  <a:cubicBezTo>
                    <a:pt x="18855" y="16144"/>
                    <a:pt x="18901" y="16191"/>
                    <a:pt x="18959" y="16191"/>
                  </a:cubicBezTo>
                  <a:cubicBezTo>
                    <a:pt x="19006" y="16191"/>
                    <a:pt x="19006" y="16191"/>
                    <a:pt x="19052" y="16237"/>
                  </a:cubicBezTo>
                  <a:lnTo>
                    <a:pt x="19052" y="15749"/>
                  </a:lnTo>
                  <a:lnTo>
                    <a:pt x="18424" y="15319"/>
                  </a:lnTo>
                  <a:cubicBezTo>
                    <a:pt x="17982" y="15074"/>
                    <a:pt x="17598" y="14784"/>
                    <a:pt x="17215" y="14539"/>
                  </a:cubicBezTo>
                  <a:cubicBezTo>
                    <a:pt x="17156" y="14493"/>
                    <a:pt x="17110" y="14400"/>
                    <a:pt x="17110" y="14295"/>
                  </a:cubicBezTo>
                  <a:lnTo>
                    <a:pt x="17110" y="14248"/>
                  </a:lnTo>
                  <a:lnTo>
                    <a:pt x="16773" y="14248"/>
                  </a:lnTo>
                  <a:lnTo>
                    <a:pt x="16726" y="14202"/>
                  </a:lnTo>
                  <a:cubicBezTo>
                    <a:pt x="16238" y="13865"/>
                    <a:pt x="15703" y="13574"/>
                    <a:pt x="15226" y="13283"/>
                  </a:cubicBezTo>
                  <a:lnTo>
                    <a:pt x="15028" y="13132"/>
                  </a:lnTo>
                  <a:cubicBezTo>
                    <a:pt x="14737" y="12992"/>
                    <a:pt x="14493" y="12795"/>
                    <a:pt x="14202" y="12608"/>
                  </a:cubicBezTo>
                  <a:cubicBezTo>
                    <a:pt x="14156" y="12550"/>
                    <a:pt x="14062" y="12457"/>
                    <a:pt x="14016" y="12364"/>
                  </a:cubicBezTo>
                  <a:cubicBezTo>
                    <a:pt x="13958" y="11969"/>
                    <a:pt x="13865" y="11585"/>
                    <a:pt x="13772" y="11155"/>
                  </a:cubicBezTo>
                  <a:lnTo>
                    <a:pt x="13772" y="11096"/>
                  </a:lnTo>
                  <a:lnTo>
                    <a:pt x="13481" y="9794"/>
                  </a:lnTo>
                  <a:lnTo>
                    <a:pt x="13481" y="9701"/>
                  </a:lnTo>
                  <a:lnTo>
                    <a:pt x="13481" y="9549"/>
                  </a:lnTo>
                  <a:cubicBezTo>
                    <a:pt x="13527" y="9456"/>
                    <a:pt x="13527" y="9410"/>
                    <a:pt x="13620" y="9305"/>
                  </a:cubicBezTo>
                  <a:cubicBezTo>
                    <a:pt x="13667" y="9259"/>
                    <a:pt x="13667" y="9212"/>
                    <a:pt x="13725" y="9166"/>
                  </a:cubicBezTo>
                  <a:lnTo>
                    <a:pt x="13725" y="9119"/>
                  </a:lnTo>
                  <a:lnTo>
                    <a:pt x="13667" y="9119"/>
                  </a:lnTo>
                  <a:cubicBezTo>
                    <a:pt x="13574" y="9061"/>
                    <a:pt x="13481" y="9061"/>
                    <a:pt x="13434" y="9014"/>
                  </a:cubicBezTo>
                  <a:cubicBezTo>
                    <a:pt x="13434" y="8968"/>
                    <a:pt x="13376" y="8968"/>
                    <a:pt x="13376" y="8968"/>
                  </a:cubicBezTo>
                  <a:cubicBezTo>
                    <a:pt x="13330" y="8875"/>
                    <a:pt x="13283" y="8828"/>
                    <a:pt x="13237" y="8724"/>
                  </a:cubicBezTo>
                  <a:cubicBezTo>
                    <a:pt x="13237" y="8677"/>
                    <a:pt x="13237" y="8631"/>
                    <a:pt x="13190" y="8584"/>
                  </a:cubicBezTo>
                  <a:lnTo>
                    <a:pt x="13144" y="8293"/>
                  </a:lnTo>
                  <a:lnTo>
                    <a:pt x="13190" y="8247"/>
                  </a:lnTo>
                  <a:cubicBezTo>
                    <a:pt x="13283" y="8189"/>
                    <a:pt x="13330" y="8189"/>
                    <a:pt x="13376" y="8142"/>
                  </a:cubicBezTo>
                  <a:lnTo>
                    <a:pt x="13481" y="8095"/>
                  </a:lnTo>
                  <a:cubicBezTo>
                    <a:pt x="13574" y="8002"/>
                    <a:pt x="13667" y="7956"/>
                    <a:pt x="13772" y="7898"/>
                  </a:cubicBezTo>
                  <a:cubicBezTo>
                    <a:pt x="13772" y="7851"/>
                    <a:pt x="13818" y="7805"/>
                    <a:pt x="13818" y="7758"/>
                  </a:cubicBezTo>
                  <a:lnTo>
                    <a:pt x="13818" y="7712"/>
                  </a:lnTo>
                  <a:cubicBezTo>
                    <a:pt x="13772" y="7665"/>
                    <a:pt x="13667" y="7665"/>
                    <a:pt x="13620" y="7665"/>
                  </a:cubicBezTo>
                  <a:cubicBezTo>
                    <a:pt x="13527" y="7665"/>
                    <a:pt x="13376" y="7665"/>
                    <a:pt x="13283" y="7712"/>
                  </a:cubicBezTo>
                  <a:cubicBezTo>
                    <a:pt x="13190" y="7712"/>
                    <a:pt x="13144" y="7712"/>
                    <a:pt x="13085" y="7758"/>
                  </a:cubicBezTo>
                  <a:lnTo>
                    <a:pt x="12992" y="7758"/>
                  </a:lnTo>
                  <a:lnTo>
                    <a:pt x="12702" y="6793"/>
                  </a:lnTo>
                  <a:lnTo>
                    <a:pt x="12364" y="6839"/>
                  </a:lnTo>
                  <a:cubicBezTo>
                    <a:pt x="12457" y="7316"/>
                    <a:pt x="12609" y="7805"/>
                    <a:pt x="12702" y="8293"/>
                  </a:cubicBezTo>
                  <a:cubicBezTo>
                    <a:pt x="12946" y="9166"/>
                    <a:pt x="13144" y="9991"/>
                    <a:pt x="13283" y="10864"/>
                  </a:cubicBezTo>
                  <a:cubicBezTo>
                    <a:pt x="13376" y="11201"/>
                    <a:pt x="13481" y="11585"/>
                    <a:pt x="13527" y="11922"/>
                  </a:cubicBezTo>
                  <a:lnTo>
                    <a:pt x="13574" y="12027"/>
                  </a:lnTo>
                  <a:lnTo>
                    <a:pt x="13527" y="12073"/>
                  </a:lnTo>
                  <a:lnTo>
                    <a:pt x="13481" y="12073"/>
                  </a:lnTo>
                  <a:lnTo>
                    <a:pt x="13376" y="12120"/>
                  </a:lnTo>
                  <a:lnTo>
                    <a:pt x="12795" y="11783"/>
                  </a:lnTo>
                  <a:cubicBezTo>
                    <a:pt x="12457" y="11538"/>
                    <a:pt x="12074" y="11294"/>
                    <a:pt x="11736" y="11050"/>
                  </a:cubicBezTo>
                  <a:cubicBezTo>
                    <a:pt x="11538" y="10957"/>
                    <a:pt x="11399" y="10864"/>
                    <a:pt x="11248" y="10759"/>
                  </a:cubicBezTo>
                  <a:cubicBezTo>
                    <a:pt x="10910" y="10515"/>
                    <a:pt x="10573" y="10329"/>
                    <a:pt x="10178" y="10084"/>
                  </a:cubicBezTo>
                  <a:cubicBezTo>
                    <a:pt x="9840" y="9933"/>
                    <a:pt x="9654" y="9701"/>
                    <a:pt x="9456" y="9352"/>
                  </a:cubicBezTo>
                  <a:cubicBezTo>
                    <a:pt x="9166" y="8770"/>
                    <a:pt x="8828" y="8189"/>
                    <a:pt x="8491" y="7607"/>
                  </a:cubicBezTo>
                  <a:cubicBezTo>
                    <a:pt x="8293" y="7270"/>
                    <a:pt x="8096" y="6886"/>
                    <a:pt x="7851" y="6548"/>
                  </a:cubicBezTo>
                  <a:cubicBezTo>
                    <a:pt x="7328" y="5571"/>
                    <a:pt x="6886" y="4757"/>
                    <a:pt x="6502" y="3931"/>
                  </a:cubicBezTo>
                  <a:cubicBezTo>
                    <a:pt x="6304" y="3594"/>
                    <a:pt x="6165" y="3303"/>
                    <a:pt x="6060" y="2954"/>
                  </a:cubicBezTo>
                  <a:cubicBezTo>
                    <a:pt x="5967" y="2815"/>
                    <a:pt x="5920" y="2722"/>
                    <a:pt x="5874" y="2571"/>
                  </a:cubicBezTo>
                  <a:lnTo>
                    <a:pt x="5874" y="2524"/>
                  </a:lnTo>
                  <a:lnTo>
                    <a:pt x="5920" y="2478"/>
                  </a:lnTo>
                  <a:cubicBezTo>
                    <a:pt x="6107" y="2233"/>
                    <a:pt x="6304" y="1989"/>
                    <a:pt x="6549" y="1745"/>
                  </a:cubicBezTo>
                  <a:cubicBezTo>
                    <a:pt x="6839" y="1454"/>
                    <a:pt x="6932" y="1024"/>
                    <a:pt x="6886" y="582"/>
                  </a:cubicBezTo>
                  <a:cubicBezTo>
                    <a:pt x="6886" y="198"/>
                    <a:pt x="6688" y="0"/>
                    <a:pt x="6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406475" y="3176900"/>
              <a:ext cx="3800" cy="1475"/>
            </a:xfrm>
            <a:custGeom>
              <a:avLst/>
              <a:gdLst/>
              <a:ahLst/>
              <a:cxnLst/>
              <a:rect l="l" t="t" r="r" b="b"/>
              <a:pathLst>
                <a:path w="152" h="59" extrusionOk="0">
                  <a:moveTo>
                    <a:pt x="152" y="1"/>
                  </a:moveTo>
                  <a:lnTo>
                    <a:pt x="152" y="1"/>
                  </a:lnTo>
                  <a:lnTo>
                    <a:pt x="1"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7"/>
            <p:cNvSpPr/>
            <p:nvPr/>
          </p:nvSpPr>
          <p:spPr>
            <a:xfrm>
              <a:off x="410250" y="3282450"/>
              <a:ext cx="306525" cy="257950"/>
            </a:xfrm>
            <a:custGeom>
              <a:avLst/>
              <a:gdLst/>
              <a:ahLst/>
              <a:cxnLst/>
              <a:rect l="l" t="t" r="r" b="b"/>
              <a:pathLst>
                <a:path w="12261" h="10318" extrusionOk="0">
                  <a:moveTo>
                    <a:pt x="1013" y="1"/>
                  </a:moveTo>
                  <a:cubicBezTo>
                    <a:pt x="966" y="1"/>
                    <a:pt x="920" y="1"/>
                    <a:pt x="920" y="94"/>
                  </a:cubicBezTo>
                  <a:cubicBezTo>
                    <a:pt x="873" y="245"/>
                    <a:pt x="768" y="385"/>
                    <a:pt x="768" y="536"/>
                  </a:cubicBezTo>
                  <a:cubicBezTo>
                    <a:pt x="582" y="1699"/>
                    <a:pt x="478" y="2816"/>
                    <a:pt x="385" y="3734"/>
                  </a:cubicBezTo>
                  <a:lnTo>
                    <a:pt x="385" y="3781"/>
                  </a:lnTo>
                  <a:cubicBezTo>
                    <a:pt x="385" y="4165"/>
                    <a:pt x="338" y="4560"/>
                    <a:pt x="338" y="4898"/>
                  </a:cubicBezTo>
                  <a:lnTo>
                    <a:pt x="292" y="5479"/>
                  </a:lnTo>
                  <a:cubicBezTo>
                    <a:pt x="292" y="5910"/>
                    <a:pt x="245" y="6398"/>
                    <a:pt x="187" y="6828"/>
                  </a:cubicBezTo>
                  <a:cubicBezTo>
                    <a:pt x="187" y="7026"/>
                    <a:pt x="140" y="7270"/>
                    <a:pt x="140" y="7468"/>
                  </a:cubicBezTo>
                  <a:cubicBezTo>
                    <a:pt x="140" y="7608"/>
                    <a:pt x="94" y="7759"/>
                    <a:pt x="94" y="7898"/>
                  </a:cubicBezTo>
                  <a:lnTo>
                    <a:pt x="94" y="8050"/>
                  </a:lnTo>
                  <a:cubicBezTo>
                    <a:pt x="47" y="8282"/>
                    <a:pt x="47" y="8573"/>
                    <a:pt x="1" y="8817"/>
                  </a:cubicBezTo>
                  <a:lnTo>
                    <a:pt x="1" y="9259"/>
                  </a:lnTo>
                  <a:lnTo>
                    <a:pt x="1" y="9399"/>
                  </a:lnTo>
                  <a:cubicBezTo>
                    <a:pt x="1" y="9445"/>
                    <a:pt x="1" y="9504"/>
                    <a:pt x="47" y="9550"/>
                  </a:cubicBezTo>
                  <a:cubicBezTo>
                    <a:pt x="47" y="9597"/>
                    <a:pt x="94" y="9690"/>
                    <a:pt x="140" y="9736"/>
                  </a:cubicBezTo>
                  <a:cubicBezTo>
                    <a:pt x="140" y="9794"/>
                    <a:pt x="187" y="9841"/>
                    <a:pt x="187" y="9887"/>
                  </a:cubicBezTo>
                  <a:cubicBezTo>
                    <a:pt x="245" y="9934"/>
                    <a:pt x="292" y="9934"/>
                    <a:pt x="338" y="9981"/>
                  </a:cubicBezTo>
                  <a:cubicBezTo>
                    <a:pt x="431" y="10085"/>
                    <a:pt x="536" y="10132"/>
                    <a:pt x="629" y="10178"/>
                  </a:cubicBezTo>
                  <a:cubicBezTo>
                    <a:pt x="675" y="10178"/>
                    <a:pt x="722" y="10225"/>
                    <a:pt x="722" y="10225"/>
                  </a:cubicBezTo>
                  <a:lnTo>
                    <a:pt x="768" y="10225"/>
                  </a:lnTo>
                  <a:cubicBezTo>
                    <a:pt x="1059" y="10271"/>
                    <a:pt x="1350" y="10318"/>
                    <a:pt x="1594" y="10318"/>
                  </a:cubicBezTo>
                  <a:cubicBezTo>
                    <a:pt x="1932" y="10271"/>
                    <a:pt x="2222" y="10225"/>
                    <a:pt x="2571" y="10132"/>
                  </a:cubicBezTo>
                  <a:cubicBezTo>
                    <a:pt x="2618" y="10132"/>
                    <a:pt x="2618" y="10132"/>
                    <a:pt x="2664" y="10085"/>
                  </a:cubicBezTo>
                  <a:cubicBezTo>
                    <a:pt x="3153" y="9934"/>
                    <a:pt x="3676" y="9736"/>
                    <a:pt x="4316" y="9504"/>
                  </a:cubicBezTo>
                  <a:cubicBezTo>
                    <a:pt x="4746" y="9352"/>
                    <a:pt x="5188" y="9155"/>
                    <a:pt x="5619" y="9015"/>
                  </a:cubicBezTo>
                  <a:lnTo>
                    <a:pt x="6538" y="8678"/>
                  </a:lnTo>
                  <a:cubicBezTo>
                    <a:pt x="6980" y="8527"/>
                    <a:pt x="7364" y="8340"/>
                    <a:pt x="7806" y="8189"/>
                  </a:cubicBezTo>
                  <a:cubicBezTo>
                    <a:pt x="8282" y="7992"/>
                    <a:pt x="8678" y="7852"/>
                    <a:pt x="9062" y="7701"/>
                  </a:cubicBezTo>
                  <a:cubicBezTo>
                    <a:pt x="9690" y="7410"/>
                    <a:pt x="10318" y="7119"/>
                    <a:pt x="10853" y="6828"/>
                  </a:cubicBezTo>
                  <a:lnTo>
                    <a:pt x="10899" y="6828"/>
                  </a:lnTo>
                  <a:cubicBezTo>
                    <a:pt x="10946" y="6782"/>
                    <a:pt x="11051" y="6782"/>
                    <a:pt x="11144" y="6735"/>
                  </a:cubicBezTo>
                  <a:cubicBezTo>
                    <a:pt x="11237" y="6689"/>
                    <a:pt x="11295" y="6689"/>
                    <a:pt x="11388" y="6642"/>
                  </a:cubicBezTo>
                  <a:lnTo>
                    <a:pt x="11923" y="6445"/>
                  </a:lnTo>
                  <a:cubicBezTo>
                    <a:pt x="12109" y="6398"/>
                    <a:pt x="12214" y="6352"/>
                    <a:pt x="12260" y="6305"/>
                  </a:cubicBezTo>
                  <a:lnTo>
                    <a:pt x="12260" y="5956"/>
                  </a:lnTo>
                  <a:lnTo>
                    <a:pt x="12214" y="5956"/>
                  </a:lnTo>
                  <a:cubicBezTo>
                    <a:pt x="12109" y="5956"/>
                    <a:pt x="11237" y="6200"/>
                    <a:pt x="11190" y="6247"/>
                  </a:cubicBezTo>
                  <a:cubicBezTo>
                    <a:pt x="11004" y="6305"/>
                    <a:pt x="10806" y="6398"/>
                    <a:pt x="10655" y="6491"/>
                  </a:cubicBezTo>
                  <a:cubicBezTo>
                    <a:pt x="10364" y="6642"/>
                    <a:pt x="10027" y="6782"/>
                    <a:pt x="9690" y="6933"/>
                  </a:cubicBezTo>
                  <a:cubicBezTo>
                    <a:pt x="8573" y="7410"/>
                    <a:pt x="7410" y="7852"/>
                    <a:pt x="6154" y="8340"/>
                  </a:cubicBezTo>
                  <a:cubicBezTo>
                    <a:pt x="4840" y="8864"/>
                    <a:pt x="3537" y="9352"/>
                    <a:pt x="2222" y="9841"/>
                  </a:cubicBezTo>
                  <a:lnTo>
                    <a:pt x="2176" y="9841"/>
                  </a:lnTo>
                  <a:cubicBezTo>
                    <a:pt x="1932" y="9934"/>
                    <a:pt x="1699" y="10027"/>
                    <a:pt x="1455" y="10027"/>
                  </a:cubicBezTo>
                  <a:cubicBezTo>
                    <a:pt x="1304" y="10027"/>
                    <a:pt x="1117" y="9981"/>
                    <a:pt x="966" y="9934"/>
                  </a:cubicBezTo>
                  <a:cubicBezTo>
                    <a:pt x="582" y="9736"/>
                    <a:pt x="338" y="9597"/>
                    <a:pt x="338" y="9062"/>
                  </a:cubicBezTo>
                  <a:cubicBezTo>
                    <a:pt x="338" y="8817"/>
                    <a:pt x="385" y="8631"/>
                    <a:pt x="385" y="8387"/>
                  </a:cubicBezTo>
                  <a:lnTo>
                    <a:pt x="478" y="7410"/>
                  </a:lnTo>
                  <a:cubicBezTo>
                    <a:pt x="536" y="6247"/>
                    <a:pt x="629" y="5084"/>
                    <a:pt x="722" y="3921"/>
                  </a:cubicBezTo>
                  <a:cubicBezTo>
                    <a:pt x="768" y="3444"/>
                    <a:pt x="827" y="2955"/>
                    <a:pt x="827" y="2467"/>
                  </a:cubicBezTo>
                  <a:cubicBezTo>
                    <a:pt x="873" y="2083"/>
                    <a:pt x="920" y="1745"/>
                    <a:pt x="920" y="1362"/>
                  </a:cubicBezTo>
                  <a:cubicBezTo>
                    <a:pt x="966" y="1071"/>
                    <a:pt x="966" y="722"/>
                    <a:pt x="1013" y="385"/>
                  </a:cubicBezTo>
                  <a:lnTo>
                    <a:pt x="1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7"/>
            <p:cNvSpPr/>
            <p:nvPr/>
          </p:nvSpPr>
          <p:spPr>
            <a:xfrm>
              <a:off x="716750" y="3431350"/>
              <a:ext cx="25" cy="8725"/>
            </a:xfrm>
            <a:custGeom>
              <a:avLst/>
              <a:gdLst/>
              <a:ahLst/>
              <a:cxnLst/>
              <a:rect l="l" t="t" r="r" b="b"/>
              <a:pathLst>
                <a:path w="1" h="349" extrusionOk="0">
                  <a:moveTo>
                    <a:pt x="0" y="0"/>
                  </a:moveTo>
                  <a:lnTo>
                    <a:pt x="0" y="0"/>
                  </a:lnTo>
                  <a:lnTo>
                    <a:pt x="0" y="349"/>
                  </a:lnTo>
                  <a:lnTo>
                    <a:pt x="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438175" y="3271300"/>
              <a:ext cx="270175" cy="120225"/>
            </a:xfrm>
            <a:custGeom>
              <a:avLst/>
              <a:gdLst/>
              <a:ahLst/>
              <a:cxnLst/>
              <a:rect l="l" t="t" r="r" b="b"/>
              <a:pathLst>
                <a:path w="10807" h="4809" extrusionOk="0">
                  <a:moveTo>
                    <a:pt x="678" y="1"/>
                  </a:moveTo>
                  <a:cubicBezTo>
                    <a:pt x="508" y="1"/>
                    <a:pt x="331" y="30"/>
                    <a:pt x="140" y="63"/>
                  </a:cubicBezTo>
                  <a:cubicBezTo>
                    <a:pt x="93" y="109"/>
                    <a:pt x="47" y="109"/>
                    <a:pt x="0" y="156"/>
                  </a:cubicBezTo>
                  <a:cubicBezTo>
                    <a:pt x="0" y="203"/>
                    <a:pt x="47" y="249"/>
                    <a:pt x="47" y="296"/>
                  </a:cubicBezTo>
                  <a:cubicBezTo>
                    <a:pt x="140" y="296"/>
                    <a:pt x="233" y="296"/>
                    <a:pt x="338" y="354"/>
                  </a:cubicBezTo>
                  <a:cubicBezTo>
                    <a:pt x="524" y="354"/>
                    <a:pt x="768" y="400"/>
                    <a:pt x="966" y="447"/>
                  </a:cubicBezTo>
                  <a:cubicBezTo>
                    <a:pt x="1303" y="540"/>
                    <a:pt x="1640" y="645"/>
                    <a:pt x="1978" y="831"/>
                  </a:cubicBezTo>
                  <a:cubicBezTo>
                    <a:pt x="2420" y="1075"/>
                    <a:pt x="2908" y="1459"/>
                    <a:pt x="3385" y="1947"/>
                  </a:cubicBezTo>
                  <a:cubicBezTo>
                    <a:pt x="4362" y="2820"/>
                    <a:pt x="5281" y="3494"/>
                    <a:pt x="6340" y="3983"/>
                  </a:cubicBezTo>
                  <a:cubicBezTo>
                    <a:pt x="6630" y="4134"/>
                    <a:pt x="6921" y="4274"/>
                    <a:pt x="7270" y="4367"/>
                  </a:cubicBezTo>
                  <a:cubicBezTo>
                    <a:pt x="7561" y="4471"/>
                    <a:pt x="7852" y="4564"/>
                    <a:pt x="8189" y="4611"/>
                  </a:cubicBezTo>
                  <a:cubicBezTo>
                    <a:pt x="8480" y="4715"/>
                    <a:pt x="8817" y="4762"/>
                    <a:pt x="9154" y="4762"/>
                  </a:cubicBezTo>
                  <a:cubicBezTo>
                    <a:pt x="9445" y="4809"/>
                    <a:pt x="9782" y="4809"/>
                    <a:pt x="10120" y="4809"/>
                  </a:cubicBezTo>
                  <a:cubicBezTo>
                    <a:pt x="10318" y="4809"/>
                    <a:pt x="10515" y="4762"/>
                    <a:pt x="10701" y="4657"/>
                  </a:cubicBezTo>
                  <a:cubicBezTo>
                    <a:pt x="10760" y="4657"/>
                    <a:pt x="10806" y="4657"/>
                    <a:pt x="10806" y="4611"/>
                  </a:cubicBezTo>
                  <a:lnTo>
                    <a:pt x="10760" y="4564"/>
                  </a:lnTo>
                  <a:lnTo>
                    <a:pt x="10701" y="4564"/>
                  </a:lnTo>
                  <a:cubicBezTo>
                    <a:pt x="10655" y="4518"/>
                    <a:pt x="10608" y="4518"/>
                    <a:pt x="10562" y="4471"/>
                  </a:cubicBezTo>
                  <a:lnTo>
                    <a:pt x="10364" y="4471"/>
                  </a:lnTo>
                  <a:cubicBezTo>
                    <a:pt x="10120" y="4425"/>
                    <a:pt x="9887" y="4367"/>
                    <a:pt x="9596" y="4367"/>
                  </a:cubicBezTo>
                  <a:lnTo>
                    <a:pt x="9538" y="4367"/>
                  </a:lnTo>
                  <a:cubicBezTo>
                    <a:pt x="9306" y="4320"/>
                    <a:pt x="9015" y="4274"/>
                    <a:pt x="8771" y="4227"/>
                  </a:cubicBezTo>
                  <a:cubicBezTo>
                    <a:pt x="8573" y="4227"/>
                    <a:pt x="8375" y="4180"/>
                    <a:pt x="8189" y="4134"/>
                  </a:cubicBezTo>
                  <a:cubicBezTo>
                    <a:pt x="7898" y="4076"/>
                    <a:pt x="7561" y="3983"/>
                    <a:pt x="7212" y="3890"/>
                  </a:cubicBezTo>
                  <a:cubicBezTo>
                    <a:pt x="6875" y="3738"/>
                    <a:pt x="6537" y="3599"/>
                    <a:pt x="6200" y="3401"/>
                  </a:cubicBezTo>
                  <a:cubicBezTo>
                    <a:pt x="6002" y="3308"/>
                    <a:pt x="5758" y="3157"/>
                    <a:pt x="5572" y="3017"/>
                  </a:cubicBezTo>
                  <a:cubicBezTo>
                    <a:pt x="5235" y="2820"/>
                    <a:pt x="4944" y="2622"/>
                    <a:pt x="4595" y="2389"/>
                  </a:cubicBezTo>
                  <a:cubicBezTo>
                    <a:pt x="4502" y="2285"/>
                    <a:pt x="4455" y="2238"/>
                    <a:pt x="4362" y="2145"/>
                  </a:cubicBezTo>
                  <a:cubicBezTo>
                    <a:pt x="4258" y="2040"/>
                    <a:pt x="4165" y="1994"/>
                    <a:pt x="4071" y="1901"/>
                  </a:cubicBezTo>
                  <a:lnTo>
                    <a:pt x="3920" y="1808"/>
                  </a:lnTo>
                  <a:cubicBezTo>
                    <a:pt x="3827" y="1656"/>
                    <a:pt x="3676" y="1563"/>
                    <a:pt x="3583" y="1459"/>
                  </a:cubicBezTo>
                  <a:cubicBezTo>
                    <a:pt x="2908" y="877"/>
                    <a:pt x="2129" y="296"/>
                    <a:pt x="1059" y="63"/>
                  </a:cubicBezTo>
                  <a:cubicBezTo>
                    <a:pt x="933" y="18"/>
                    <a:pt x="807"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439325" y="32786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42875" y="3295825"/>
              <a:ext cx="47150" cy="32600"/>
            </a:xfrm>
            <a:custGeom>
              <a:avLst/>
              <a:gdLst/>
              <a:ahLst/>
              <a:cxnLst/>
              <a:rect l="l" t="t" r="r" b="b"/>
              <a:pathLst>
                <a:path w="1886" h="1304" extrusionOk="0">
                  <a:moveTo>
                    <a:pt x="245" y="1"/>
                  </a:moveTo>
                  <a:cubicBezTo>
                    <a:pt x="187" y="1"/>
                    <a:pt x="141" y="1"/>
                    <a:pt x="141" y="47"/>
                  </a:cubicBezTo>
                  <a:cubicBezTo>
                    <a:pt x="94" y="94"/>
                    <a:pt x="1" y="140"/>
                    <a:pt x="141" y="292"/>
                  </a:cubicBezTo>
                  <a:cubicBezTo>
                    <a:pt x="629" y="873"/>
                    <a:pt x="1211" y="1210"/>
                    <a:pt x="1885" y="1304"/>
                  </a:cubicBezTo>
                  <a:cubicBezTo>
                    <a:pt x="1885" y="1257"/>
                    <a:pt x="1839" y="1210"/>
                    <a:pt x="1839" y="1164"/>
                  </a:cubicBezTo>
                  <a:cubicBezTo>
                    <a:pt x="1792" y="1164"/>
                    <a:pt x="1792" y="1117"/>
                    <a:pt x="1792" y="1117"/>
                  </a:cubicBezTo>
                  <a:cubicBezTo>
                    <a:pt x="1304" y="768"/>
                    <a:pt x="873" y="385"/>
                    <a:pt x="385" y="47"/>
                  </a:cubicBezTo>
                  <a:cubicBezTo>
                    <a:pt x="338" y="1"/>
                    <a:pt x="292"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27725" y="2740725"/>
              <a:ext cx="155025" cy="333275"/>
            </a:xfrm>
            <a:custGeom>
              <a:avLst/>
              <a:gdLst/>
              <a:ahLst/>
              <a:cxnLst/>
              <a:rect l="l" t="t" r="r" b="b"/>
              <a:pathLst>
                <a:path w="6201" h="13331" extrusionOk="0">
                  <a:moveTo>
                    <a:pt x="2374" y="1"/>
                  </a:moveTo>
                  <a:lnTo>
                    <a:pt x="2176" y="59"/>
                  </a:lnTo>
                  <a:lnTo>
                    <a:pt x="2129" y="59"/>
                  </a:lnTo>
                  <a:lnTo>
                    <a:pt x="2176" y="442"/>
                  </a:lnTo>
                  <a:cubicBezTo>
                    <a:pt x="2281" y="1071"/>
                    <a:pt x="2420" y="1699"/>
                    <a:pt x="2467" y="2280"/>
                  </a:cubicBezTo>
                  <a:lnTo>
                    <a:pt x="2467" y="2327"/>
                  </a:lnTo>
                  <a:cubicBezTo>
                    <a:pt x="2665" y="3595"/>
                    <a:pt x="2816" y="4897"/>
                    <a:pt x="2955" y="6107"/>
                  </a:cubicBezTo>
                  <a:cubicBezTo>
                    <a:pt x="2955" y="6351"/>
                    <a:pt x="3002" y="6642"/>
                    <a:pt x="3002" y="6933"/>
                  </a:cubicBezTo>
                  <a:cubicBezTo>
                    <a:pt x="3002" y="7177"/>
                    <a:pt x="3002" y="7514"/>
                    <a:pt x="3048" y="7759"/>
                  </a:cubicBezTo>
                  <a:cubicBezTo>
                    <a:pt x="3107" y="8201"/>
                    <a:pt x="3200" y="8631"/>
                    <a:pt x="3246" y="9073"/>
                  </a:cubicBezTo>
                  <a:cubicBezTo>
                    <a:pt x="3293" y="9259"/>
                    <a:pt x="3293" y="9457"/>
                    <a:pt x="3339" y="9655"/>
                  </a:cubicBezTo>
                  <a:cubicBezTo>
                    <a:pt x="3339" y="9701"/>
                    <a:pt x="3339" y="9748"/>
                    <a:pt x="3397" y="9794"/>
                  </a:cubicBezTo>
                  <a:lnTo>
                    <a:pt x="3397" y="9945"/>
                  </a:lnTo>
                  <a:lnTo>
                    <a:pt x="3293" y="9992"/>
                  </a:lnTo>
                  <a:cubicBezTo>
                    <a:pt x="3246" y="9992"/>
                    <a:pt x="3153" y="10038"/>
                    <a:pt x="3048" y="10038"/>
                  </a:cubicBezTo>
                  <a:cubicBezTo>
                    <a:pt x="2909" y="10085"/>
                    <a:pt x="2711" y="10131"/>
                    <a:pt x="2571" y="10178"/>
                  </a:cubicBezTo>
                  <a:cubicBezTo>
                    <a:pt x="2129" y="10329"/>
                    <a:pt x="1699" y="10527"/>
                    <a:pt x="1211" y="10713"/>
                  </a:cubicBezTo>
                  <a:lnTo>
                    <a:pt x="629" y="10957"/>
                  </a:lnTo>
                  <a:lnTo>
                    <a:pt x="338" y="9887"/>
                  </a:lnTo>
                  <a:lnTo>
                    <a:pt x="1" y="9992"/>
                  </a:lnTo>
                  <a:cubicBezTo>
                    <a:pt x="245" y="11108"/>
                    <a:pt x="536" y="12213"/>
                    <a:pt x="827" y="13330"/>
                  </a:cubicBezTo>
                  <a:lnTo>
                    <a:pt x="1164" y="13237"/>
                  </a:lnTo>
                  <a:lnTo>
                    <a:pt x="1164" y="13190"/>
                  </a:lnTo>
                  <a:lnTo>
                    <a:pt x="1118" y="12993"/>
                  </a:lnTo>
                  <a:cubicBezTo>
                    <a:pt x="1071" y="12702"/>
                    <a:pt x="966" y="12365"/>
                    <a:pt x="920" y="12074"/>
                  </a:cubicBezTo>
                  <a:lnTo>
                    <a:pt x="722" y="11341"/>
                  </a:lnTo>
                  <a:lnTo>
                    <a:pt x="827" y="11341"/>
                  </a:lnTo>
                  <a:cubicBezTo>
                    <a:pt x="1746" y="11050"/>
                    <a:pt x="2571" y="10818"/>
                    <a:pt x="3339" y="10329"/>
                  </a:cubicBezTo>
                  <a:lnTo>
                    <a:pt x="3444" y="10283"/>
                  </a:lnTo>
                  <a:lnTo>
                    <a:pt x="3490" y="10376"/>
                  </a:lnTo>
                  <a:cubicBezTo>
                    <a:pt x="3490" y="10527"/>
                    <a:pt x="3537" y="10666"/>
                    <a:pt x="3537" y="10760"/>
                  </a:cubicBezTo>
                  <a:lnTo>
                    <a:pt x="3583" y="10864"/>
                  </a:lnTo>
                  <a:lnTo>
                    <a:pt x="3688" y="10864"/>
                  </a:lnTo>
                  <a:lnTo>
                    <a:pt x="3979" y="10818"/>
                  </a:lnTo>
                  <a:cubicBezTo>
                    <a:pt x="3921" y="10713"/>
                    <a:pt x="3921" y="10666"/>
                    <a:pt x="3921" y="10573"/>
                  </a:cubicBezTo>
                  <a:lnTo>
                    <a:pt x="3828" y="10178"/>
                  </a:lnTo>
                  <a:lnTo>
                    <a:pt x="3921" y="10178"/>
                  </a:lnTo>
                  <a:lnTo>
                    <a:pt x="4409" y="9992"/>
                  </a:lnTo>
                  <a:cubicBezTo>
                    <a:pt x="4898" y="9841"/>
                    <a:pt x="5328" y="9701"/>
                    <a:pt x="5817" y="9550"/>
                  </a:cubicBezTo>
                  <a:cubicBezTo>
                    <a:pt x="5863" y="9503"/>
                    <a:pt x="5863" y="9503"/>
                    <a:pt x="5910" y="9503"/>
                  </a:cubicBezTo>
                  <a:cubicBezTo>
                    <a:pt x="6014" y="9457"/>
                    <a:pt x="6061" y="9410"/>
                    <a:pt x="6154" y="9306"/>
                  </a:cubicBezTo>
                  <a:cubicBezTo>
                    <a:pt x="6200" y="9306"/>
                    <a:pt x="6200" y="9259"/>
                    <a:pt x="6200" y="9213"/>
                  </a:cubicBezTo>
                  <a:lnTo>
                    <a:pt x="5956" y="9213"/>
                  </a:lnTo>
                  <a:cubicBezTo>
                    <a:pt x="5724" y="9213"/>
                    <a:pt x="5479" y="9213"/>
                    <a:pt x="5235" y="9259"/>
                  </a:cubicBezTo>
                  <a:cubicBezTo>
                    <a:pt x="4898" y="9306"/>
                    <a:pt x="4607" y="9410"/>
                    <a:pt x="4270" y="9503"/>
                  </a:cubicBezTo>
                  <a:cubicBezTo>
                    <a:pt x="4118" y="9550"/>
                    <a:pt x="3979" y="9596"/>
                    <a:pt x="3828" y="9655"/>
                  </a:cubicBezTo>
                  <a:lnTo>
                    <a:pt x="3735" y="9701"/>
                  </a:lnTo>
                  <a:lnTo>
                    <a:pt x="3735" y="9550"/>
                  </a:lnTo>
                  <a:cubicBezTo>
                    <a:pt x="3630" y="9166"/>
                    <a:pt x="3583" y="8782"/>
                    <a:pt x="3537" y="8387"/>
                  </a:cubicBezTo>
                  <a:lnTo>
                    <a:pt x="3490" y="8049"/>
                  </a:lnTo>
                  <a:lnTo>
                    <a:pt x="3781" y="8003"/>
                  </a:lnTo>
                  <a:cubicBezTo>
                    <a:pt x="3921" y="8003"/>
                    <a:pt x="4072" y="7956"/>
                    <a:pt x="4270" y="7956"/>
                  </a:cubicBezTo>
                  <a:cubicBezTo>
                    <a:pt x="4793" y="7852"/>
                    <a:pt x="5375" y="7666"/>
                    <a:pt x="5910" y="7270"/>
                  </a:cubicBezTo>
                  <a:lnTo>
                    <a:pt x="5956" y="7224"/>
                  </a:lnTo>
                  <a:cubicBezTo>
                    <a:pt x="5956" y="7177"/>
                    <a:pt x="5910" y="7177"/>
                    <a:pt x="5910" y="7177"/>
                  </a:cubicBezTo>
                  <a:lnTo>
                    <a:pt x="5863" y="7177"/>
                  </a:lnTo>
                  <a:cubicBezTo>
                    <a:pt x="5433" y="7224"/>
                    <a:pt x="4991" y="7270"/>
                    <a:pt x="4607" y="7328"/>
                  </a:cubicBezTo>
                  <a:cubicBezTo>
                    <a:pt x="4363" y="7375"/>
                    <a:pt x="4118" y="7421"/>
                    <a:pt x="3874" y="7468"/>
                  </a:cubicBezTo>
                  <a:cubicBezTo>
                    <a:pt x="3781" y="7468"/>
                    <a:pt x="3688" y="7514"/>
                    <a:pt x="3583" y="7514"/>
                  </a:cubicBezTo>
                  <a:lnTo>
                    <a:pt x="3444" y="7561"/>
                  </a:lnTo>
                  <a:lnTo>
                    <a:pt x="3293" y="6060"/>
                  </a:lnTo>
                  <a:lnTo>
                    <a:pt x="3397" y="6060"/>
                  </a:lnTo>
                  <a:cubicBezTo>
                    <a:pt x="3537" y="6014"/>
                    <a:pt x="3688" y="6014"/>
                    <a:pt x="3828" y="5967"/>
                  </a:cubicBezTo>
                  <a:cubicBezTo>
                    <a:pt x="4212" y="5921"/>
                    <a:pt x="4560" y="5816"/>
                    <a:pt x="4898" y="5770"/>
                  </a:cubicBezTo>
                  <a:cubicBezTo>
                    <a:pt x="5037" y="5723"/>
                    <a:pt x="5235" y="5584"/>
                    <a:pt x="5375" y="5525"/>
                  </a:cubicBezTo>
                  <a:cubicBezTo>
                    <a:pt x="5433" y="5479"/>
                    <a:pt x="5479" y="5432"/>
                    <a:pt x="5572" y="5432"/>
                  </a:cubicBezTo>
                  <a:lnTo>
                    <a:pt x="5572" y="5386"/>
                  </a:lnTo>
                  <a:lnTo>
                    <a:pt x="5572" y="5339"/>
                  </a:lnTo>
                  <a:lnTo>
                    <a:pt x="5328" y="5339"/>
                  </a:lnTo>
                  <a:cubicBezTo>
                    <a:pt x="5189" y="5339"/>
                    <a:pt x="5084" y="5386"/>
                    <a:pt x="4944" y="5386"/>
                  </a:cubicBezTo>
                  <a:cubicBezTo>
                    <a:pt x="4700" y="5386"/>
                    <a:pt x="4502" y="5386"/>
                    <a:pt x="4316" y="5432"/>
                  </a:cubicBezTo>
                  <a:cubicBezTo>
                    <a:pt x="4118" y="5432"/>
                    <a:pt x="3921" y="5479"/>
                    <a:pt x="3688" y="5525"/>
                  </a:cubicBezTo>
                  <a:cubicBezTo>
                    <a:pt x="3583" y="5584"/>
                    <a:pt x="3490" y="5584"/>
                    <a:pt x="3397" y="5630"/>
                  </a:cubicBezTo>
                  <a:lnTo>
                    <a:pt x="3293" y="5630"/>
                  </a:lnTo>
                  <a:lnTo>
                    <a:pt x="3293" y="5525"/>
                  </a:lnTo>
                  <a:cubicBezTo>
                    <a:pt x="3246" y="5293"/>
                    <a:pt x="3246" y="5049"/>
                    <a:pt x="3200" y="4851"/>
                  </a:cubicBezTo>
                  <a:lnTo>
                    <a:pt x="3153" y="4362"/>
                  </a:lnTo>
                  <a:lnTo>
                    <a:pt x="3688" y="4362"/>
                  </a:lnTo>
                  <a:cubicBezTo>
                    <a:pt x="3828" y="4362"/>
                    <a:pt x="3921" y="4362"/>
                    <a:pt x="4072" y="4316"/>
                  </a:cubicBezTo>
                  <a:cubicBezTo>
                    <a:pt x="4456" y="4269"/>
                    <a:pt x="4793" y="4130"/>
                    <a:pt x="5084" y="3781"/>
                  </a:cubicBezTo>
                  <a:cubicBezTo>
                    <a:pt x="4747" y="3781"/>
                    <a:pt x="4409" y="3839"/>
                    <a:pt x="4072" y="3885"/>
                  </a:cubicBezTo>
                  <a:cubicBezTo>
                    <a:pt x="3781" y="3932"/>
                    <a:pt x="3490" y="3978"/>
                    <a:pt x="3200" y="3978"/>
                  </a:cubicBezTo>
                  <a:lnTo>
                    <a:pt x="3107" y="3978"/>
                  </a:lnTo>
                  <a:lnTo>
                    <a:pt x="3048" y="3641"/>
                  </a:lnTo>
                  <a:cubicBezTo>
                    <a:pt x="3048" y="3443"/>
                    <a:pt x="3002" y="3257"/>
                    <a:pt x="2955" y="3060"/>
                  </a:cubicBezTo>
                  <a:lnTo>
                    <a:pt x="2909" y="2769"/>
                  </a:lnTo>
                  <a:cubicBezTo>
                    <a:pt x="2816" y="2327"/>
                    <a:pt x="2758" y="1896"/>
                    <a:pt x="2665" y="1513"/>
                  </a:cubicBezTo>
                  <a:cubicBezTo>
                    <a:pt x="2571" y="1024"/>
                    <a:pt x="2467" y="489"/>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82125" y="2740725"/>
              <a:ext cx="4950" cy="1475"/>
            </a:xfrm>
            <a:custGeom>
              <a:avLst/>
              <a:gdLst/>
              <a:ahLst/>
              <a:cxnLst/>
              <a:rect l="l" t="t" r="r" b="b"/>
              <a:pathLst>
                <a:path w="198" h="59" extrusionOk="0">
                  <a:moveTo>
                    <a:pt x="198" y="1"/>
                  </a:moveTo>
                  <a:lnTo>
                    <a:pt x="0"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548375" y="3071650"/>
              <a:ext cx="8475" cy="2350"/>
            </a:xfrm>
            <a:custGeom>
              <a:avLst/>
              <a:gdLst/>
              <a:ahLst/>
              <a:cxnLst/>
              <a:rect l="l" t="t" r="r" b="b"/>
              <a:pathLst>
                <a:path w="339" h="94" extrusionOk="0">
                  <a:moveTo>
                    <a:pt x="1" y="93"/>
                  </a:moveTo>
                  <a:lnTo>
                    <a:pt x="338" y="0"/>
                  </a:lnTo>
                  <a:lnTo>
                    <a:pt x="338" y="0"/>
                  </a:lnTo>
                  <a:lnTo>
                    <a:pt x="1" y="9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08875" y="2852375"/>
              <a:ext cx="1175" cy="25"/>
            </a:xfrm>
            <a:custGeom>
              <a:avLst/>
              <a:gdLst/>
              <a:ahLst/>
              <a:cxnLst/>
              <a:rect l="l" t="t" r="r" b="b"/>
              <a:pathLst>
                <a:path w="47" h="1" extrusionOk="0">
                  <a:moveTo>
                    <a:pt x="47" y="1"/>
                  </a:moveTo>
                  <a:lnTo>
                    <a:pt x="47" y="1"/>
                  </a:ln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08875" y="285237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80400" y="2920150"/>
              <a:ext cx="25" cy="25"/>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18450" y="3013475"/>
              <a:ext cx="55875" cy="244875"/>
            </a:xfrm>
            <a:custGeom>
              <a:avLst/>
              <a:gdLst/>
              <a:ahLst/>
              <a:cxnLst/>
              <a:rect l="l" t="t" r="r" b="b"/>
              <a:pathLst>
                <a:path w="2235" h="9795" extrusionOk="0">
                  <a:moveTo>
                    <a:pt x="2141" y="1"/>
                  </a:moveTo>
                  <a:cubicBezTo>
                    <a:pt x="1943" y="47"/>
                    <a:pt x="1699" y="47"/>
                    <a:pt x="1455" y="140"/>
                  </a:cubicBezTo>
                  <a:cubicBezTo>
                    <a:pt x="1269" y="198"/>
                    <a:pt x="1025" y="292"/>
                    <a:pt x="780" y="385"/>
                  </a:cubicBezTo>
                  <a:lnTo>
                    <a:pt x="443" y="489"/>
                  </a:lnTo>
                  <a:lnTo>
                    <a:pt x="350" y="94"/>
                  </a:lnTo>
                  <a:lnTo>
                    <a:pt x="1" y="140"/>
                  </a:lnTo>
                  <a:cubicBezTo>
                    <a:pt x="1" y="292"/>
                    <a:pt x="59" y="431"/>
                    <a:pt x="59" y="629"/>
                  </a:cubicBezTo>
                  <a:cubicBezTo>
                    <a:pt x="152" y="1117"/>
                    <a:pt x="199" y="1652"/>
                    <a:pt x="292" y="2176"/>
                  </a:cubicBezTo>
                  <a:cubicBezTo>
                    <a:pt x="443" y="3153"/>
                    <a:pt x="536" y="4118"/>
                    <a:pt x="734" y="5084"/>
                  </a:cubicBezTo>
                  <a:cubicBezTo>
                    <a:pt x="931" y="6154"/>
                    <a:pt x="1164" y="7224"/>
                    <a:pt x="1408" y="8236"/>
                  </a:cubicBezTo>
                  <a:cubicBezTo>
                    <a:pt x="1455" y="8631"/>
                    <a:pt x="1560" y="9015"/>
                    <a:pt x="1653" y="9399"/>
                  </a:cubicBezTo>
                  <a:cubicBezTo>
                    <a:pt x="1653" y="9504"/>
                    <a:pt x="1699" y="9597"/>
                    <a:pt x="1746" y="9690"/>
                  </a:cubicBezTo>
                  <a:lnTo>
                    <a:pt x="1746" y="9794"/>
                  </a:lnTo>
                  <a:lnTo>
                    <a:pt x="1990" y="9794"/>
                  </a:lnTo>
                  <a:cubicBezTo>
                    <a:pt x="1990" y="9550"/>
                    <a:pt x="1943" y="9306"/>
                    <a:pt x="1897" y="9062"/>
                  </a:cubicBezTo>
                  <a:cubicBezTo>
                    <a:pt x="1850" y="8817"/>
                    <a:pt x="1804" y="8527"/>
                    <a:pt x="1746" y="8282"/>
                  </a:cubicBezTo>
                  <a:cubicBezTo>
                    <a:pt x="1699" y="8096"/>
                    <a:pt x="1653" y="7945"/>
                    <a:pt x="1606" y="7759"/>
                  </a:cubicBezTo>
                  <a:cubicBezTo>
                    <a:pt x="1606" y="7515"/>
                    <a:pt x="1560" y="7270"/>
                    <a:pt x="1513" y="7026"/>
                  </a:cubicBezTo>
                  <a:cubicBezTo>
                    <a:pt x="1408" y="6689"/>
                    <a:pt x="1362" y="6305"/>
                    <a:pt x="1269" y="5956"/>
                  </a:cubicBezTo>
                  <a:lnTo>
                    <a:pt x="1222" y="5619"/>
                  </a:lnTo>
                  <a:lnTo>
                    <a:pt x="1025" y="4746"/>
                  </a:lnTo>
                  <a:lnTo>
                    <a:pt x="1164" y="4746"/>
                  </a:lnTo>
                  <a:cubicBezTo>
                    <a:pt x="1201" y="4752"/>
                    <a:pt x="1235" y="4755"/>
                    <a:pt x="1265" y="4755"/>
                  </a:cubicBezTo>
                  <a:cubicBezTo>
                    <a:pt x="1470" y="4755"/>
                    <a:pt x="1519" y="4622"/>
                    <a:pt x="1560" y="4409"/>
                  </a:cubicBezTo>
                  <a:cubicBezTo>
                    <a:pt x="1606" y="4409"/>
                    <a:pt x="1606" y="4409"/>
                    <a:pt x="1606" y="4363"/>
                  </a:cubicBezTo>
                  <a:lnTo>
                    <a:pt x="1606" y="4363"/>
                  </a:lnTo>
                  <a:cubicBezTo>
                    <a:pt x="1513" y="4409"/>
                    <a:pt x="1455" y="4409"/>
                    <a:pt x="1408" y="4409"/>
                  </a:cubicBezTo>
                  <a:lnTo>
                    <a:pt x="1118" y="4502"/>
                  </a:lnTo>
                  <a:lnTo>
                    <a:pt x="1071" y="4456"/>
                  </a:lnTo>
                  <a:lnTo>
                    <a:pt x="1025" y="4409"/>
                  </a:lnTo>
                  <a:lnTo>
                    <a:pt x="978" y="4363"/>
                  </a:lnTo>
                  <a:lnTo>
                    <a:pt x="1025" y="4269"/>
                  </a:lnTo>
                  <a:lnTo>
                    <a:pt x="1025" y="4211"/>
                  </a:lnTo>
                  <a:cubicBezTo>
                    <a:pt x="1071" y="4165"/>
                    <a:pt x="1071" y="4118"/>
                    <a:pt x="1164" y="4072"/>
                  </a:cubicBezTo>
                  <a:cubicBezTo>
                    <a:pt x="1315" y="3979"/>
                    <a:pt x="1455" y="3827"/>
                    <a:pt x="1513" y="3630"/>
                  </a:cubicBezTo>
                  <a:cubicBezTo>
                    <a:pt x="1362" y="3630"/>
                    <a:pt x="1164" y="3583"/>
                    <a:pt x="978" y="3583"/>
                  </a:cubicBezTo>
                  <a:lnTo>
                    <a:pt x="931" y="3583"/>
                  </a:lnTo>
                  <a:lnTo>
                    <a:pt x="780" y="2571"/>
                  </a:lnTo>
                  <a:lnTo>
                    <a:pt x="873" y="2525"/>
                  </a:lnTo>
                  <a:lnTo>
                    <a:pt x="1071" y="2525"/>
                  </a:lnTo>
                  <a:cubicBezTo>
                    <a:pt x="1164" y="2467"/>
                    <a:pt x="1315" y="2467"/>
                    <a:pt x="1408" y="2420"/>
                  </a:cubicBezTo>
                  <a:cubicBezTo>
                    <a:pt x="1653" y="2374"/>
                    <a:pt x="1850" y="2280"/>
                    <a:pt x="1990" y="2129"/>
                  </a:cubicBezTo>
                  <a:lnTo>
                    <a:pt x="2036" y="2083"/>
                  </a:lnTo>
                  <a:lnTo>
                    <a:pt x="2095" y="2036"/>
                  </a:lnTo>
                  <a:lnTo>
                    <a:pt x="2095" y="1990"/>
                  </a:lnTo>
                  <a:lnTo>
                    <a:pt x="2095" y="1943"/>
                  </a:lnTo>
                  <a:cubicBezTo>
                    <a:pt x="2095" y="1943"/>
                    <a:pt x="2036" y="1885"/>
                    <a:pt x="1990" y="1885"/>
                  </a:cubicBezTo>
                  <a:cubicBezTo>
                    <a:pt x="1990" y="1839"/>
                    <a:pt x="1943" y="1839"/>
                    <a:pt x="1897" y="1839"/>
                  </a:cubicBezTo>
                  <a:cubicBezTo>
                    <a:pt x="1846" y="1823"/>
                    <a:pt x="1792" y="1818"/>
                    <a:pt x="1737" y="1818"/>
                  </a:cubicBezTo>
                  <a:cubicBezTo>
                    <a:pt x="1625" y="1818"/>
                    <a:pt x="1509" y="1839"/>
                    <a:pt x="1408" y="1839"/>
                  </a:cubicBezTo>
                  <a:cubicBezTo>
                    <a:pt x="1269" y="1885"/>
                    <a:pt x="1118" y="1885"/>
                    <a:pt x="978" y="1943"/>
                  </a:cubicBezTo>
                  <a:cubicBezTo>
                    <a:pt x="931" y="1990"/>
                    <a:pt x="873" y="1990"/>
                    <a:pt x="780" y="1990"/>
                  </a:cubicBezTo>
                  <a:lnTo>
                    <a:pt x="687" y="2036"/>
                  </a:lnTo>
                  <a:lnTo>
                    <a:pt x="536" y="1071"/>
                  </a:lnTo>
                  <a:lnTo>
                    <a:pt x="583" y="1013"/>
                  </a:lnTo>
                  <a:cubicBezTo>
                    <a:pt x="734" y="966"/>
                    <a:pt x="827" y="966"/>
                    <a:pt x="931" y="920"/>
                  </a:cubicBezTo>
                  <a:cubicBezTo>
                    <a:pt x="1222" y="827"/>
                    <a:pt x="1455" y="722"/>
                    <a:pt x="1699" y="582"/>
                  </a:cubicBezTo>
                  <a:cubicBezTo>
                    <a:pt x="1850" y="489"/>
                    <a:pt x="1990" y="338"/>
                    <a:pt x="2188" y="140"/>
                  </a:cubicBezTo>
                  <a:cubicBezTo>
                    <a:pt x="2234" y="94"/>
                    <a:pt x="2234" y="94"/>
                    <a:pt x="2234" y="47"/>
                  </a:cubicBezTo>
                  <a:cubicBezTo>
                    <a:pt x="2234" y="47"/>
                    <a:pt x="2188"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950" y="3318800"/>
              <a:ext cx="30250" cy="23000"/>
            </a:xfrm>
            <a:custGeom>
              <a:avLst/>
              <a:gdLst/>
              <a:ahLst/>
              <a:cxnLst/>
              <a:rect l="l" t="t" r="r" b="b"/>
              <a:pathLst>
                <a:path w="1210" h="920" extrusionOk="0">
                  <a:moveTo>
                    <a:pt x="198" y="1"/>
                  </a:moveTo>
                  <a:cubicBezTo>
                    <a:pt x="151" y="1"/>
                    <a:pt x="151" y="1"/>
                    <a:pt x="93" y="47"/>
                  </a:cubicBezTo>
                  <a:cubicBezTo>
                    <a:pt x="0" y="94"/>
                    <a:pt x="0" y="198"/>
                    <a:pt x="151" y="385"/>
                  </a:cubicBezTo>
                  <a:cubicBezTo>
                    <a:pt x="245" y="536"/>
                    <a:pt x="384" y="675"/>
                    <a:pt x="582" y="780"/>
                  </a:cubicBezTo>
                  <a:cubicBezTo>
                    <a:pt x="733" y="827"/>
                    <a:pt x="919" y="873"/>
                    <a:pt x="1163" y="920"/>
                  </a:cubicBezTo>
                  <a:lnTo>
                    <a:pt x="1210" y="873"/>
                  </a:lnTo>
                  <a:cubicBezTo>
                    <a:pt x="1210" y="873"/>
                    <a:pt x="1210" y="827"/>
                    <a:pt x="1163" y="780"/>
                  </a:cubicBezTo>
                  <a:cubicBezTo>
                    <a:pt x="1024" y="629"/>
                    <a:pt x="826" y="431"/>
                    <a:pt x="628" y="291"/>
                  </a:cubicBezTo>
                  <a:lnTo>
                    <a:pt x="384" y="94"/>
                  </a:lnTo>
                  <a:cubicBezTo>
                    <a:pt x="338" y="47"/>
                    <a:pt x="245"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537325" y="2407775"/>
              <a:ext cx="123625" cy="162275"/>
            </a:xfrm>
            <a:custGeom>
              <a:avLst/>
              <a:gdLst/>
              <a:ahLst/>
              <a:cxnLst/>
              <a:rect l="l" t="t" r="r" b="b"/>
              <a:pathLst>
                <a:path w="4945" h="6491" extrusionOk="0">
                  <a:moveTo>
                    <a:pt x="152" y="1"/>
                  </a:moveTo>
                  <a:cubicBezTo>
                    <a:pt x="152" y="1"/>
                    <a:pt x="105" y="1"/>
                    <a:pt x="47" y="47"/>
                  </a:cubicBezTo>
                  <a:cubicBezTo>
                    <a:pt x="1" y="94"/>
                    <a:pt x="1" y="140"/>
                    <a:pt x="47" y="338"/>
                  </a:cubicBezTo>
                  <a:cubicBezTo>
                    <a:pt x="105" y="431"/>
                    <a:pt x="105" y="524"/>
                    <a:pt x="152" y="629"/>
                  </a:cubicBezTo>
                  <a:cubicBezTo>
                    <a:pt x="199" y="768"/>
                    <a:pt x="199" y="919"/>
                    <a:pt x="245" y="1059"/>
                  </a:cubicBezTo>
                  <a:cubicBezTo>
                    <a:pt x="245" y="1257"/>
                    <a:pt x="292" y="1454"/>
                    <a:pt x="338" y="1594"/>
                  </a:cubicBezTo>
                  <a:cubicBezTo>
                    <a:pt x="396" y="1745"/>
                    <a:pt x="396" y="1838"/>
                    <a:pt x="443" y="1931"/>
                  </a:cubicBezTo>
                  <a:cubicBezTo>
                    <a:pt x="734" y="2559"/>
                    <a:pt x="873" y="3199"/>
                    <a:pt x="1024" y="3827"/>
                  </a:cubicBezTo>
                  <a:lnTo>
                    <a:pt x="1164" y="4409"/>
                  </a:lnTo>
                  <a:cubicBezTo>
                    <a:pt x="1315" y="4990"/>
                    <a:pt x="1501" y="5619"/>
                    <a:pt x="1652" y="6247"/>
                  </a:cubicBezTo>
                  <a:cubicBezTo>
                    <a:pt x="1745" y="6398"/>
                    <a:pt x="1850" y="6491"/>
                    <a:pt x="1990" y="6491"/>
                  </a:cubicBezTo>
                  <a:lnTo>
                    <a:pt x="2141" y="6444"/>
                  </a:lnTo>
                  <a:lnTo>
                    <a:pt x="2281" y="6398"/>
                  </a:lnTo>
                  <a:cubicBezTo>
                    <a:pt x="2234" y="6398"/>
                    <a:pt x="2187" y="6340"/>
                    <a:pt x="2187" y="6340"/>
                  </a:cubicBezTo>
                  <a:lnTo>
                    <a:pt x="2083" y="6340"/>
                  </a:lnTo>
                  <a:lnTo>
                    <a:pt x="2083" y="6293"/>
                  </a:lnTo>
                  <a:cubicBezTo>
                    <a:pt x="1897" y="5665"/>
                    <a:pt x="1745" y="5037"/>
                    <a:pt x="1652" y="4409"/>
                  </a:cubicBezTo>
                  <a:cubicBezTo>
                    <a:pt x="1455" y="3385"/>
                    <a:pt x="1210" y="2373"/>
                    <a:pt x="734" y="1396"/>
                  </a:cubicBezTo>
                  <a:lnTo>
                    <a:pt x="338" y="582"/>
                  </a:lnTo>
                  <a:lnTo>
                    <a:pt x="338" y="582"/>
                  </a:lnTo>
                  <a:lnTo>
                    <a:pt x="920" y="1303"/>
                  </a:lnTo>
                  <a:cubicBezTo>
                    <a:pt x="978" y="1396"/>
                    <a:pt x="1071" y="1501"/>
                    <a:pt x="1117" y="1548"/>
                  </a:cubicBezTo>
                  <a:lnTo>
                    <a:pt x="1699" y="2269"/>
                  </a:lnTo>
                  <a:cubicBezTo>
                    <a:pt x="2187" y="2955"/>
                    <a:pt x="2723" y="3583"/>
                    <a:pt x="3199" y="4211"/>
                  </a:cubicBezTo>
                  <a:cubicBezTo>
                    <a:pt x="3304" y="4362"/>
                    <a:pt x="3444" y="4548"/>
                    <a:pt x="3537" y="4700"/>
                  </a:cubicBezTo>
                  <a:cubicBezTo>
                    <a:pt x="3595" y="4793"/>
                    <a:pt x="3688" y="4944"/>
                    <a:pt x="3781" y="5037"/>
                  </a:cubicBezTo>
                  <a:cubicBezTo>
                    <a:pt x="4025" y="5421"/>
                    <a:pt x="4316" y="5665"/>
                    <a:pt x="4700" y="5863"/>
                  </a:cubicBezTo>
                  <a:lnTo>
                    <a:pt x="4898" y="5863"/>
                  </a:lnTo>
                  <a:cubicBezTo>
                    <a:pt x="4944" y="5665"/>
                    <a:pt x="4898" y="5572"/>
                    <a:pt x="4758" y="5421"/>
                  </a:cubicBezTo>
                  <a:lnTo>
                    <a:pt x="4700" y="5421"/>
                  </a:lnTo>
                  <a:cubicBezTo>
                    <a:pt x="4653" y="5328"/>
                    <a:pt x="4560" y="5235"/>
                    <a:pt x="4467" y="5130"/>
                  </a:cubicBezTo>
                  <a:cubicBezTo>
                    <a:pt x="4363" y="4990"/>
                    <a:pt x="4270" y="4886"/>
                    <a:pt x="4118" y="4746"/>
                  </a:cubicBezTo>
                  <a:cubicBezTo>
                    <a:pt x="3734" y="4258"/>
                    <a:pt x="3397" y="3723"/>
                    <a:pt x="3013" y="3246"/>
                  </a:cubicBezTo>
                  <a:cubicBezTo>
                    <a:pt x="2571" y="2711"/>
                    <a:pt x="2187" y="2129"/>
                    <a:pt x="1745" y="1594"/>
                  </a:cubicBezTo>
                  <a:lnTo>
                    <a:pt x="1699" y="1548"/>
                  </a:lnTo>
                  <a:cubicBezTo>
                    <a:pt x="1315" y="1059"/>
                    <a:pt x="920" y="524"/>
                    <a:pt x="396" y="140"/>
                  </a:cubicBezTo>
                  <a:cubicBezTo>
                    <a:pt x="396" y="94"/>
                    <a:pt x="338" y="94"/>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549550" y="3255700"/>
              <a:ext cx="57025" cy="58175"/>
            </a:xfrm>
            <a:custGeom>
              <a:avLst/>
              <a:gdLst/>
              <a:ahLst/>
              <a:cxnLst/>
              <a:rect l="l" t="t" r="r" b="b"/>
              <a:pathLst>
                <a:path w="2281" h="2327" extrusionOk="0">
                  <a:moveTo>
                    <a:pt x="780" y="291"/>
                  </a:moveTo>
                  <a:cubicBezTo>
                    <a:pt x="873" y="291"/>
                    <a:pt x="966" y="338"/>
                    <a:pt x="1070" y="396"/>
                  </a:cubicBezTo>
                  <a:cubicBezTo>
                    <a:pt x="1210" y="443"/>
                    <a:pt x="1361" y="489"/>
                    <a:pt x="1501" y="582"/>
                  </a:cubicBezTo>
                  <a:cubicBezTo>
                    <a:pt x="1698" y="733"/>
                    <a:pt x="1792" y="920"/>
                    <a:pt x="1838" y="1117"/>
                  </a:cubicBezTo>
                  <a:cubicBezTo>
                    <a:pt x="1838" y="1315"/>
                    <a:pt x="1792" y="1501"/>
                    <a:pt x="1698" y="1652"/>
                  </a:cubicBezTo>
                  <a:cubicBezTo>
                    <a:pt x="1547" y="1792"/>
                    <a:pt x="1361" y="1897"/>
                    <a:pt x="1163" y="1897"/>
                  </a:cubicBezTo>
                  <a:cubicBezTo>
                    <a:pt x="919" y="1897"/>
                    <a:pt x="721" y="1792"/>
                    <a:pt x="628" y="1652"/>
                  </a:cubicBezTo>
                  <a:cubicBezTo>
                    <a:pt x="489" y="1501"/>
                    <a:pt x="431" y="1362"/>
                    <a:pt x="384" y="1210"/>
                  </a:cubicBezTo>
                  <a:cubicBezTo>
                    <a:pt x="338" y="1164"/>
                    <a:pt x="338" y="1117"/>
                    <a:pt x="291" y="1024"/>
                  </a:cubicBezTo>
                  <a:lnTo>
                    <a:pt x="245" y="978"/>
                  </a:lnTo>
                  <a:lnTo>
                    <a:pt x="338" y="920"/>
                  </a:lnTo>
                  <a:lnTo>
                    <a:pt x="338" y="873"/>
                  </a:lnTo>
                  <a:cubicBezTo>
                    <a:pt x="338" y="827"/>
                    <a:pt x="384" y="780"/>
                    <a:pt x="384" y="733"/>
                  </a:cubicBezTo>
                  <a:cubicBezTo>
                    <a:pt x="431" y="536"/>
                    <a:pt x="535" y="291"/>
                    <a:pt x="780" y="291"/>
                  </a:cubicBezTo>
                  <a:close/>
                  <a:moveTo>
                    <a:pt x="1070" y="1"/>
                  </a:moveTo>
                  <a:cubicBezTo>
                    <a:pt x="873" y="1"/>
                    <a:pt x="721" y="47"/>
                    <a:pt x="582" y="47"/>
                  </a:cubicBezTo>
                  <a:cubicBezTo>
                    <a:pt x="489" y="105"/>
                    <a:pt x="384" y="152"/>
                    <a:pt x="338" y="198"/>
                  </a:cubicBezTo>
                  <a:cubicBezTo>
                    <a:pt x="245" y="291"/>
                    <a:pt x="198" y="338"/>
                    <a:pt x="140" y="443"/>
                  </a:cubicBezTo>
                  <a:cubicBezTo>
                    <a:pt x="47" y="582"/>
                    <a:pt x="0" y="780"/>
                    <a:pt x="0" y="1024"/>
                  </a:cubicBezTo>
                  <a:cubicBezTo>
                    <a:pt x="0" y="1745"/>
                    <a:pt x="535" y="2327"/>
                    <a:pt x="1256" y="2327"/>
                  </a:cubicBezTo>
                  <a:cubicBezTo>
                    <a:pt x="1792" y="2327"/>
                    <a:pt x="2280" y="1792"/>
                    <a:pt x="2280" y="1164"/>
                  </a:cubicBezTo>
                  <a:cubicBezTo>
                    <a:pt x="2280" y="536"/>
                    <a:pt x="1745" y="1"/>
                    <a:pt x="1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536175" y="2506925"/>
              <a:ext cx="72725" cy="118975"/>
            </a:xfrm>
            <a:custGeom>
              <a:avLst/>
              <a:gdLst/>
              <a:ahLst/>
              <a:cxnLst/>
              <a:rect l="l" t="t" r="r" b="b"/>
              <a:pathLst>
                <a:path w="2909" h="4759" extrusionOk="0">
                  <a:moveTo>
                    <a:pt x="384" y="1"/>
                  </a:moveTo>
                  <a:lnTo>
                    <a:pt x="47" y="106"/>
                  </a:lnTo>
                  <a:lnTo>
                    <a:pt x="0" y="106"/>
                  </a:lnTo>
                  <a:cubicBezTo>
                    <a:pt x="198" y="873"/>
                    <a:pt x="384" y="1653"/>
                    <a:pt x="582" y="2478"/>
                  </a:cubicBezTo>
                  <a:cubicBezTo>
                    <a:pt x="628" y="2571"/>
                    <a:pt x="582" y="2723"/>
                    <a:pt x="489" y="2816"/>
                  </a:cubicBezTo>
                  <a:cubicBezTo>
                    <a:pt x="245" y="3153"/>
                    <a:pt x="198" y="3781"/>
                    <a:pt x="442" y="4177"/>
                  </a:cubicBezTo>
                  <a:cubicBezTo>
                    <a:pt x="628" y="4514"/>
                    <a:pt x="1024" y="4758"/>
                    <a:pt x="1408" y="4758"/>
                  </a:cubicBezTo>
                  <a:cubicBezTo>
                    <a:pt x="1501" y="4758"/>
                    <a:pt x="1547" y="4700"/>
                    <a:pt x="1652" y="4700"/>
                  </a:cubicBezTo>
                  <a:cubicBezTo>
                    <a:pt x="2373" y="4560"/>
                    <a:pt x="2908" y="3886"/>
                    <a:pt x="2815" y="3106"/>
                  </a:cubicBezTo>
                  <a:cubicBezTo>
                    <a:pt x="2769" y="2862"/>
                    <a:pt x="2664" y="2664"/>
                    <a:pt x="2524" y="2525"/>
                  </a:cubicBezTo>
                  <a:lnTo>
                    <a:pt x="2187" y="2664"/>
                  </a:lnTo>
                  <a:lnTo>
                    <a:pt x="2187" y="2723"/>
                  </a:lnTo>
                  <a:cubicBezTo>
                    <a:pt x="2233" y="2816"/>
                    <a:pt x="2280" y="2909"/>
                    <a:pt x="2327" y="3013"/>
                  </a:cubicBezTo>
                  <a:cubicBezTo>
                    <a:pt x="2373" y="3304"/>
                    <a:pt x="2327" y="3641"/>
                    <a:pt x="2129" y="3886"/>
                  </a:cubicBezTo>
                  <a:cubicBezTo>
                    <a:pt x="1943" y="4118"/>
                    <a:pt x="1698" y="4270"/>
                    <a:pt x="1408" y="4270"/>
                  </a:cubicBezTo>
                  <a:cubicBezTo>
                    <a:pt x="1070" y="4270"/>
                    <a:pt x="873" y="4118"/>
                    <a:pt x="780" y="3828"/>
                  </a:cubicBezTo>
                  <a:cubicBezTo>
                    <a:pt x="675" y="3688"/>
                    <a:pt x="582" y="3351"/>
                    <a:pt x="826" y="3106"/>
                  </a:cubicBezTo>
                  <a:cubicBezTo>
                    <a:pt x="1070" y="2909"/>
                    <a:pt x="1117" y="2723"/>
                    <a:pt x="1024" y="2432"/>
                  </a:cubicBezTo>
                  <a:lnTo>
                    <a:pt x="919" y="2036"/>
                  </a:lnTo>
                  <a:cubicBezTo>
                    <a:pt x="733" y="1408"/>
                    <a:pt x="582" y="780"/>
                    <a:pt x="384" y="152"/>
                  </a:cubicBez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561750" y="3058550"/>
              <a:ext cx="29100" cy="14275"/>
            </a:xfrm>
            <a:custGeom>
              <a:avLst/>
              <a:gdLst/>
              <a:ahLst/>
              <a:cxnLst/>
              <a:rect l="l" t="t" r="r" b="b"/>
              <a:pathLst>
                <a:path w="1164" h="571" extrusionOk="0">
                  <a:moveTo>
                    <a:pt x="708" y="1"/>
                  </a:moveTo>
                  <a:cubicBezTo>
                    <a:pt x="416" y="1"/>
                    <a:pt x="176" y="108"/>
                    <a:pt x="1" y="326"/>
                  </a:cubicBezTo>
                  <a:lnTo>
                    <a:pt x="47" y="524"/>
                  </a:lnTo>
                  <a:cubicBezTo>
                    <a:pt x="140" y="524"/>
                    <a:pt x="233" y="571"/>
                    <a:pt x="338" y="571"/>
                  </a:cubicBezTo>
                  <a:cubicBezTo>
                    <a:pt x="582" y="571"/>
                    <a:pt x="768" y="477"/>
                    <a:pt x="1059" y="233"/>
                  </a:cubicBezTo>
                  <a:cubicBezTo>
                    <a:pt x="1106" y="187"/>
                    <a:pt x="1164" y="140"/>
                    <a:pt x="1106" y="82"/>
                  </a:cubicBezTo>
                  <a:cubicBezTo>
                    <a:pt x="1106" y="82"/>
                    <a:pt x="1059" y="36"/>
                    <a:pt x="1013" y="36"/>
                  </a:cubicBezTo>
                  <a:cubicBezTo>
                    <a:pt x="906" y="12"/>
                    <a:pt x="804"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561750" y="3066700"/>
              <a:ext cx="1200" cy="4975"/>
            </a:xfrm>
            <a:custGeom>
              <a:avLst/>
              <a:gdLst/>
              <a:ahLst/>
              <a:cxnLst/>
              <a:rect l="l" t="t" r="r" b="b"/>
              <a:pathLst>
                <a:path w="48" h="199" extrusionOk="0">
                  <a:moveTo>
                    <a:pt x="47" y="198"/>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480350" y="2797025"/>
              <a:ext cx="92200" cy="156000"/>
            </a:xfrm>
            <a:custGeom>
              <a:avLst/>
              <a:gdLst/>
              <a:ahLst/>
              <a:cxnLst/>
              <a:rect l="l" t="t" r="r" b="b"/>
              <a:pathLst>
                <a:path w="3688" h="6240" extrusionOk="0">
                  <a:moveTo>
                    <a:pt x="3438" y="1"/>
                  </a:moveTo>
                  <a:cubicBezTo>
                    <a:pt x="3367" y="1"/>
                    <a:pt x="3286" y="12"/>
                    <a:pt x="3199" y="28"/>
                  </a:cubicBezTo>
                  <a:cubicBezTo>
                    <a:pt x="2617" y="226"/>
                    <a:pt x="2094" y="424"/>
                    <a:pt x="1559" y="610"/>
                  </a:cubicBezTo>
                  <a:lnTo>
                    <a:pt x="872" y="808"/>
                  </a:lnTo>
                  <a:cubicBezTo>
                    <a:pt x="779" y="854"/>
                    <a:pt x="733" y="854"/>
                    <a:pt x="640" y="901"/>
                  </a:cubicBezTo>
                  <a:lnTo>
                    <a:pt x="535" y="947"/>
                  </a:lnTo>
                  <a:lnTo>
                    <a:pt x="489" y="854"/>
                  </a:lnTo>
                  <a:lnTo>
                    <a:pt x="349" y="273"/>
                  </a:lnTo>
                  <a:lnTo>
                    <a:pt x="151" y="319"/>
                  </a:lnTo>
                  <a:lnTo>
                    <a:pt x="0" y="366"/>
                  </a:lnTo>
                  <a:cubicBezTo>
                    <a:pt x="58" y="610"/>
                    <a:pt x="105" y="947"/>
                    <a:pt x="105" y="1296"/>
                  </a:cubicBezTo>
                  <a:lnTo>
                    <a:pt x="105" y="1343"/>
                  </a:lnTo>
                  <a:lnTo>
                    <a:pt x="151" y="1389"/>
                  </a:lnTo>
                  <a:cubicBezTo>
                    <a:pt x="151" y="1436"/>
                    <a:pt x="151" y="1436"/>
                    <a:pt x="198" y="1436"/>
                  </a:cubicBezTo>
                  <a:cubicBezTo>
                    <a:pt x="198" y="1482"/>
                    <a:pt x="244" y="1529"/>
                    <a:pt x="244" y="1633"/>
                  </a:cubicBezTo>
                  <a:lnTo>
                    <a:pt x="489" y="2401"/>
                  </a:lnTo>
                  <a:cubicBezTo>
                    <a:pt x="686" y="3134"/>
                    <a:pt x="872" y="3913"/>
                    <a:pt x="1070" y="4634"/>
                  </a:cubicBezTo>
                  <a:lnTo>
                    <a:pt x="1512" y="6239"/>
                  </a:lnTo>
                  <a:lnTo>
                    <a:pt x="1849" y="6135"/>
                  </a:lnTo>
                  <a:lnTo>
                    <a:pt x="1745" y="5751"/>
                  </a:lnTo>
                  <a:cubicBezTo>
                    <a:pt x="1698" y="5507"/>
                    <a:pt x="1652" y="5309"/>
                    <a:pt x="1605" y="5123"/>
                  </a:cubicBezTo>
                  <a:lnTo>
                    <a:pt x="1559" y="5018"/>
                  </a:lnTo>
                  <a:lnTo>
                    <a:pt x="1652" y="5018"/>
                  </a:lnTo>
                  <a:cubicBezTo>
                    <a:pt x="1745" y="4972"/>
                    <a:pt x="1849" y="4925"/>
                    <a:pt x="1942" y="4925"/>
                  </a:cubicBezTo>
                  <a:cubicBezTo>
                    <a:pt x="2187" y="4832"/>
                    <a:pt x="2384" y="4727"/>
                    <a:pt x="2617" y="4634"/>
                  </a:cubicBezTo>
                  <a:cubicBezTo>
                    <a:pt x="2675" y="4588"/>
                    <a:pt x="2722" y="4541"/>
                    <a:pt x="2768" y="4437"/>
                  </a:cubicBezTo>
                  <a:lnTo>
                    <a:pt x="2768" y="4390"/>
                  </a:lnTo>
                  <a:lnTo>
                    <a:pt x="2722" y="4390"/>
                  </a:lnTo>
                  <a:cubicBezTo>
                    <a:pt x="2675" y="4343"/>
                    <a:pt x="2571" y="4297"/>
                    <a:pt x="2478" y="4297"/>
                  </a:cubicBezTo>
                  <a:cubicBezTo>
                    <a:pt x="2326" y="4297"/>
                    <a:pt x="2187" y="4297"/>
                    <a:pt x="2036" y="4343"/>
                  </a:cubicBezTo>
                  <a:cubicBezTo>
                    <a:pt x="1989" y="4390"/>
                    <a:pt x="1896" y="4390"/>
                    <a:pt x="1849" y="4390"/>
                  </a:cubicBezTo>
                  <a:cubicBezTo>
                    <a:pt x="1803" y="4390"/>
                    <a:pt x="1745" y="4437"/>
                    <a:pt x="1652" y="4437"/>
                  </a:cubicBezTo>
                  <a:lnTo>
                    <a:pt x="1454" y="4541"/>
                  </a:lnTo>
                  <a:lnTo>
                    <a:pt x="1407" y="4437"/>
                  </a:lnTo>
                  <a:cubicBezTo>
                    <a:pt x="1361" y="4146"/>
                    <a:pt x="1268" y="3855"/>
                    <a:pt x="1221" y="3564"/>
                  </a:cubicBezTo>
                  <a:lnTo>
                    <a:pt x="1163" y="3471"/>
                  </a:lnTo>
                  <a:lnTo>
                    <a:pt x="1268" y="3425"/>
                  </a:lnTo>
                  <a:cubicBezTo>
                    <a:pt x="1314" y="3425"/>
                    <a:pt x="1407" y="3378"/>
                    <a:pt x="1454" y="3378"/>
                  </a:cubicBezTo>
                  <a:cubicBezTo>
                    <a:pt x="1605" y="3378"/>
                    <a:pt x="1745" y="3332"/>
                    <a:pt x="1849" y="3273"/>
                  </a:cubicBezTo>
                  <a:cubicBezTo>
                    <a:pt x="2094" y="3180"/>
                    <a:pt x="2233" y="3087"/>
                    <a:pt x="2384" y="2983"/>
                  </a:cubicBezTo>
                  <a:cubicBezTo>
                    <a:pt x="2431" y="2936"/>
                    <a:pt x="2431" y="2890"/>
                    <a:pt x="2431" y="2843"/>
                  </a:cubicBezTo>
                  <a:cubicBezTo>
                    <a:pt x="2431" y="2843"/>
                    <a:pt x="2384" y="2843"/>
                    <a:pt x="2280" y="2797"/>
                  </a:cubicBezTo>
                  <a:lnTo>
                    <a:pt x="2233" y="2797"/>
                  </a:lnTo>
                  <a:cubicBezTo>
                    <a:pt x="2036" y="2797"/>
                    <a:pt x="1849" y="2843"/>
                    <a:pt x="1698" y="2890"/>
                  </a:cubicBezTo>
                  <a:lnTo>
                    <a:pt x="1512" y="2890"/>
                  </a:lnTo>
                  <a:cubicBezTo>
                    <a:pt x="1454" y="2890"/>
                    <a:pt x="1361" y="2936"/>
                    <a:pt x="1268" y="2983"/>
                  </a:cubicBezTo>
                  <a:lnTo>
                    <a:pt x="1117" y="2983"/>
                  </a:lnTo>
                  <a:lnTo>
                    <a:pt x="1024" y="3041"/>
                  </a:lnTo>
                  <a:lnTo>
                    <a:pt x="977" y="2843"/>
                  </a:lnTo>
                  <a:cubicBezTo>
                    <a:pt x="872" y="2401"/>
                    <a:pt x="779" y="2017"/>
                    <a:pt x="640" y="1529"/>
                  </a:cubicBezTo>
                  <a:lnTo>
                    <a:pt x="640" y="1482"/>
                  </a:lnTo>
                  <a:lnTo>
                    <a:pt x="1221" y="1296"/>
                  </a:lnTo>
                  <a:cubicBezTo>
                    <a:pt x="1652" y="1145"/>
                    <a:pt x="2036" y="1005"/>
                    <a:pt x="2478" y="854"/>
                  </a:cubicBezTo>
                  <a:cubicBezTo>
                    <a:pt x="2815" y="761"/>
                    <a:pt x="3106" y="656"/>
                    <a:pt x="3396" y="517"/>
                  </a:cubicBezTo>
                  <a:cubicBezTo>
                    <a:pt x="3594" y="424"/>
                    <a:pt x="3687" y="273"/>
                    <a:pt x="3687" y="179"/>
                  </a:cubicBezTo>
                  <a:lnTo>
                    <a:pt x="3687" y="133"/>
                  </a:lnTo>
                  <a:cubicBezTo>
                    <a:pt x="3657" y="36"/>
                    <a:pt x="3565" y="1"/>
                    <a:pt x="3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377400" y="2364150"/>
              <a:ext cx="182925" cy="77375"/>
            </a:xfrm>
            <a:custGeom>
              <a:avLst/>
              <a:gdLst/>
              <a:ahLst/>
              <a:cxnLst/>
              <a:rect l="l" t="t" r="r" b="b"/>
              <a:pathLst>
                <a:path w="7317" h="3095" extrusionOk="0">
                  <a:moveTo>
                    <a:pt x="6212" y="1"/>
                  </a:moveTo>
                  <a:cubicBezTo>
                    <a:pt x="6014" y="1"/>
                    <a:pt x="5863" y="47"/>
                    <a:pt x="5677" y="140"/>
                  </a:cubicBezTo>
                  <a:cubicBezTo>
                    <a:pt x="4804" y="524"/>
                    <a:pt x="3932" y="966"/>
                    <a:pt x="3106" y="1350"/>
                  </a:cubicBezTo>
                  <a:cubicBezTo>
                    <a:pt x="2327" y="1687"/>
                    <a:pt x="1559" y="2083"/>
                    <a:pt x="780" y="2420"/>
                  </a:cubicBezTo>
                  <a:cubicBezTo>
                    <a:pt x="536" y="2513"/>
                    <a:pt x="338" y="2664"/>
                    <a:pt x="198" y="2757"/>
                  </a:cubicBezTo>
                  <a:cubicBezTo>
                    <a:pt x="0" y="2909"/>
                    <a:pt x="0" y="2909"/>
                    <a:pt x="105" y="3095"/>
                  </a:cubicBezTo>
                  <a:lnTo>
                    <a:pt x="291" y="3048"/>
                  </a:lnTo>
                  <a:lnTo>
                    <a:pt x="245" y="3048"/>
                  </a:lnTo>
                  <a:lnTo>
                    <a:pt x="338" y="3002"/>
                  </a:lnTo>
                  <a:lnTo>
                    <a:pt x="6305" y="292"/>
                  </a:lnTo>
                  <a:lnTo>
                    <a:pt x="6351" y="524"/>
                  </a:lnTo>
                  <a:cubicBezTo>
                    <a:pt x="6502" y="920"/>
                    <a:pt x="6689" y="1304"/>
                    <a:pt x="6979" y="1594"/>
                  </a:cubicBezTo>
                  <a:cubicBezTo>
                    <a:pt x="7084" y="1687"/>
                    <a:pt x="7177" y="1746"/>
                    <a:pt x="7317" y="1792"/>
                  </a:cubicBezTo>
                  <a:cubicBezTo>
                    <a:pt x="7270" y="1746"/>
                    <a:pt x="7270" y="1641"/>
                    <a:pt x="7270" y="1641"/>
                  </a:cubicBezTo>
                  <a:cubicBezTo>
                    <a:pt x="7084" y="1211"/>
                    <a:pt x="6886" y="675"/>
                    <a:pt x="6596" y="140"/>
                  </a:cubicBezTo>
                  <a:cubicBezTo>
                    <a:pt x="6596" y="94"/>
                    <a:pt x="6444" y="47"/>
                    <a:pt x="6398" y="47"/>
                  </a:cubicBezTo>
                  <a:cubicBezTo>
                    <a:pt x="6351" y="1"/>
                    <a:pt x="6258" y="1"/>
                    <a:pt x="6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536175" y="3415625"/>
              <a:ext cx="21825" cy="25625"/>
            </a:xfrm>
            <a:custGeom>
              <a:avLst/>
              <a:gdLst/>
              <a:ahLst/>
              <a:cxnLst/>
              <a:rect l="l" t="t" r="r" b="b"/>
              <a:pathLst>
                <a:path w="873" h="1025" extrusionOk="0">
                  <a:moveTo>
                    <a:pt x="442" y="1"/>
                  </a:moveTo>
                  <a:cubicBezTo>
                    <a:pt x="338" y="1"/>
                    <a:pt x="291" y="47"/>
                    <a:pt x="198" y="106"/>
                  </a:cubicBezTo>
                  <a:cubicBezTo>
                    <a:pt x="151" y="152"/>
                    <a:pt x="93" y="199"/>
                    <a:pt x="93" y="292"/>
                  </a:cubicBezTo>
                  <a:cubicBezTo>
                    <a:pt x="47" y="292"/>
                    <a:pt x="47" y="338"/>
                    <a:pt x="47" y="396"/>
                  </a:cubicBezTo>
                  <a:cubicBezTo>
                    <a:pt x="0" y="443"/>
                    <a:pt x="0" y="536"/>
                    <a:pt x="0" y="629"/>
                  </a:cubicBezTo>
                  <a:lnTo>
                    <a:pt x="0" y="734"/>
                  </a:lnTo>
                  <a:cubicBezTo>
                    <a:pt x="47" y="780"/>
                    <a:pt x="47" y="827"/>
                    <a:pt x="93" y="873"/>
                  </a:cubicBezTo>
                  <a:cubicBezTo>
                    <a:pt x="93" y="920"/>
                    <a:pt x="151" y="920"/>
                    <a:pt x="151" y="978"/>
                  </a:cubicBezTo>
                  <a:cubicBezTo>
                    <a:pt x="245" y="1025"/>
                    <a:pt x="291" y="1025"/>
                    <a:pt x="384" y="1025"/>
                  </a:cubicBezTo>
                  <a:cubicBezTo>
                    <a:pt x="489" y="1025"/>
                    <a:pt x="628" y="978"/>
                    <a:pt x="733" y="873"/>
                  </a:cubicBezTo>
                  <a:cubicBezTo>
                    <a:pt x="826" y="780"/>
                    <a:pt x="873" y="629"/>
                    <a:pt x="873" y="489"/>
                  </a:cubicBezTo>
                  <a:cubicBezTo>
                    <a:pt x="873" y="396"/>
                    <a:pt x="826" y="292"/>
                    <a:pt x="733" y="199"/>
                  </a:cubicBezTo>
                  <a:cubicBezTo>
                    <a:pt x="675" y="152"/>
                    <a:pt x="628" y="106"/>
                    <a:pt x="582" y="47"/>
                  </a:cubicBezTo>
                  <a:cubicBezTo>
                    <a:pt x="535" y="47"/>
                    <a:pt x="489"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533850" y="343135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519300" y="2955325"/>
              <a:ext cx="32600" cy="31425"/>
            </a:xfrm>
            <a:custGeom>
              <a:avLst/>
              <a:gdLst/>
              <a:ahLst/>
              <a:cxnLst/>
              <a:rect l="l" t="t" r="r" b="b"/>
              <a:pathLst>
                <a:path w="1304" h="1257" extrusionOk="0">
                  <a:moveTo>
                    <a:pt x="338" y="0"/>
                  </a:moveTo>
                  <a:lnTo>
                    <a:pt x="1" y="94"/>
                  </a:lnTo>
                  <a:lnTo>
                    <a:pt x="291" y="1257"/>
                  </a:lnTo>
                  <a:lnTo>
                    <a:pt x="582" y="1164"/>
                  </a:lnTo>
                  <a:lnTo>
                    <a:pt x="722" y="1117"/>
                  </a:lnTo>
                  <a:cubicBezTo>
                    <a:pt x="768" y="1071"/>
                    <a:pt x="826" y="1012"/>
                    <a:pt x="873" y="1012"/>
                  </a:cubicBezTo>
                  <a:lnTo>
                    <a:pt x="1257" y="629"/>
                  </a:lnTo>
                  <a:lnTo>
                    <a:pt x="1303" y="582"/>
                  </a:lnTo>
                  <a:lnTo>
                    <a:pt x="1210" y="582"/>
                  </a:lnTo>
                  <a:cubicBezTo>
                    <a:pt x="1117" y="536"/>
                    <a:pt x="966" y="536"/>
                    <a:pt x="768" y="536"/>
                  </a:cubicBezTo>
                  <a:lnTo>
                    <a:pt x="478" y="536"/>
                  </a:lnTo>
                  <a:lnTo>
                    <a:pt x="431" y="431"/>
                  </a:lnTo>
                  <a:cubicBezTo>
                    <a:pt x="431" y="338"/>
                    <a:pt x="384" y="198"/>
                    <a:pt x="338" y="47"/>
                  </a:cubicBezTo>
                  <a:lnTo>
                    <a:pt x="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526575" y="2984400"/>
              <a:ext cx="7300" cy="2350"/>
            </a:xfrm>
            <a:custGeom>
              <a:avLst/>
              <a:gdLst/>
              <a:ahLst/>
              <a:cxnLst/>
              <a:rect l="l" t="t" r="r" b="b"/>
              <a:pathLst>
                <a:path w="292" h="94" extrusionOk="0">
                  <a:moveTo>
                    <a:pt x="0" y="94"/>
                  </a:moveTo>
                  <a:lnTo>
                    <a:pt x="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519300" y="2955325"/>
              <a:ext cx="8450" cy="2350"/>
            </a:xfrm>
            <a:custGeom>
              <a:avLst/>
              <a:gdLst/>
              <a:ahLst/>
              <a:cxnLst/>
              <a:rect l="l" t="t" r="r" b="b"/>
              <a:pathLst>
                <a:path w="338" h="94" extrusionOk="0">
                  <a:moveTo>
                    <a:pt x="338" y="0"/>
                  </a:moveTo>
                  <a:lnTo>
                    <a:pt x="1" y="94"/>
                  </a:lnTo>
                  <a:lnTo>
                    <a:pt x="1" y="9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528900" y="2936050"/>
              <a:ext cx="25625" cy="14350"/>
            </a:xfrm>
            <a:custGeom>
              <a:avLst/>
              <a:gdLst/>
              <a:ahLst/>
              <a:cxnLst/>
              <a:rect l="l" t="t" r="r" b="b"/>
              <a:pathLst>
                <a:path w="1025" h="574" extrusionOk="0">
                  <a:moveTo>
                    <a:pt x="664" y="0"/>
                  </a:moveTo>
                  <a:cubicBezTo>
                    <a:pt x="496" y="0"/>
                    <a:pt x="282" y="61"/>
                    <a:pt x="0" y="190"/>
                  </a:cubicBezTo>
                  <a:lnTo>
                    <a:pt x="94" y="574"/>
                  </a:lnTo>
                  <a:cubicBezTo>
                    <a:pt x="489" y="527"/>
                    <a:pt x="780" y="388"/>
                    <a:pt x="1024" y="143"/>
                  </a:cubicBezTo>
                  <a:cubicBezTo>
                    <a:pt x="930" y="50"/>
                    <a:pt x="816"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462300" y="3340625"/>
              <a:ext cx="64300" cy="68925"/>
            </a:xfrm>
            <a:custGeom>
              <a:avLst/>
              <a:gdLst/>
              <a:ahLst/>
              <a:cxnLst/>
              <a:rect l="l" t="t" r="r" b="b"/>
              <a:pathLst>
                <a:path w="2572" h="2757" extrusionOk="0">
                  <a:moveTo>
                    <a:pt x="966" y="244"/>
                  </a:moveTo>
                  <a:cubicBezTo>
                    <a:pt x="1257" y="244"/>
                    <a:pt x="1594" y="337"/>
                    <a:pt x="1792" y="582"/>
                  </a:cubicBezTo>
                  <a:cubicBezTo>
                    <a:pt x="2036" y="779"/>
                    <a:pt x="2129" y="1070"/>
                    <a:pt x="2129" y="1361"/>
                  </a:cubicBezTo>
                  <a:cubicBezTo>
                    <a:pt x="2129" y="1594"/>
                    <a:pt x="2129" y="1989"/>
                    <a:pt x="1699" y="2175"/>
                  </a:cubicBezTo>
                  <a:cubicBezTo>
                    <a:pt x="1548" y="2233"/>
                    <a:pt x="1408" y="2280"/>
                    <a:pt x="1257" y="2280"/>
                  </a:cubicBezTo>
                  <a:cubicBezTo>
                    <a:pt x="1013" y="2280"/>
                    <a:pt x="827" y="2175"/>
                    <a:pt x="629" y="2036"/>
                  </a:cubicBezTo>
                  <a:cubicBezTo>
                    <a:pt x="338" y="1791"/>
                    <a:pt x="245" y="1407"/>
                    <a:pt x="338" y="1012"/>
                  </a:cubicBezTo>
                  <a:cubicBezTo>
                    <a:pt x="385" y="779"/>
                    <a:pt x="536" y="582"/>
                    <a:pt x="629" y="430"/>
                  </a:cubicBezTo>
                  <a:cubicBezTo>
                    <a:pt x="722" y="337"/>
                    <a:pt x="827" y="291"/>
                    <a:pt x="966" y="244"/>
                  </a:cubicBezTo>
                  <a:close/>
                  <a:moveTo>
                    <a:pt x="1455" y="0"/>
                  </a:moveTo>
                  <a:cubicBezTo>
                    <a:pt x="1257" y="0"/>
                    <a:pt x="1117" y="47"/>
                    <a:pt x="966" y="93"/>
                  </a:cubicBezTo>
                  <a:cubicBezTo>
                    <a:pt x="920" y="140"/>
                    <a:pt x="873" y="140"/>
                    <a:pt x="827" y="140"/>
                  </a:cubicBezTo>
                  <a:lnTo>
                    <a:pt x="780" y="140"/>
                  </a:lnTo>
                  <a:cubicBezTo>
                    <a:pt x="722" y="198"/>
                    <a:pt x="722" y="198"/>
                    <a:pt x="675" y="198"/>
                  </a:cubicBezTo>
                  <a:cubicBezTo>
                    <a:pt x="582" y="244"/>
                    <a:pt x="489" y="291"/>
                    <a:pt x="431" y="337"/>
                  </a:cubicBezTo>
                  <a:cubicBezTo>
                    <a:pt x="338" y="430"/>
                    <a:pt x="245" y="535"/>
                    <a:pt x="199" y="628"/>
                  </a:cubicBezTo>
                  <a:cubicBezTo>
                    <a:pt x="94" y="779"/>
                    <a:pt x="47" y="872"/>
                    <a:pt x="47" y="1012"/>
                  </a:cubicBezTo>
                  <a:cubicBezTo>
                    <a:pt x="1" y="1303"/>
                    <a:pt x="1" y="1594"/>
                    <a:pt x="94" y="1838"/>
                  </a:cubicBezTo>
                  <a:cubicBezTo>
                    <a:pt x="292" y="2326"/>
                    <a:pt x="780" y="2664"/>
                    <a:pt x="1304" y="2664"/>
                  </a:cubicBezTo>
                  <a:lnTo>
                    <a:pt x="1362" y="2757"/>
                  </a:lnTo>
                  <a:lnTo>
                    <a:pt x="1362" y="2664"/>
                  </a:lnTo>
                  <a:cubicBezTo>
                    <a:pt x="1746" y="2664"/>
                    <a:pt x="2036" y="2524"/>
                    <a:pt x="2281" y="2280"/>
                  </a:cubicBezTo>
                  <a:cubicBezTo>
                    <a:pt x="2327" y="2233"/>
                    <a:pt x="2327" y="2175"/>
                    <a:pt x="2374" y="2129"/>
                  </a:cubicBezTo>
                  <a:cubicBezTo>
                    <a:pt x="2374" y="2082"/>
                    <a:pt x="2420" y="2036"/>
                    <a:pt x="2420" y="1989"/>
                  </a:cubicBezTo>
                  <a:cubicBezTo>
                    <a:pt x="2525" y="1838"/>
                    <a:pt x="2571" y="1698"/>
                    <a:pt x="2571" y="1501"/>
                  </a:cubicBezTo>
                  <a:lnTo>
                    <a:pt x="2571" y="1361"/>
                  </a:lnTo>
                  <a:lnTo>
                    <a:pt x="2571" y="1210"/>
                  </a:lnTo>
                  <a:cubicBezTo>
                    <a:pt x="2571" y="1070"/>
                    <a:pt x="2525" y="872"/>
                    <a:pt x="2467" y="721"/>
                  </a:cubicBezTo>
                  <a:cubicBezTo>
                    <a:pt x="2327" y="291"/>
                    <a:pt x="1885" y="0"/>
                    <a:pt x="1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489050" y="3237675"/>
              <a:ext cx="31450" cy="30275"/>
            </a:xfrm>
            <a:custGeom>
              <a:avLst/>
              <a:gdLst/>
              <a:ahLst/>
              <a:cxnLst/>
              <a:rect l="l" t="t" r="r" b="b"/>
              <a:pathLst>
                <a:path w="1258" h="1211" extrusionOk="0">
                  <a:moveTo>
                    <a:pt x="676" y="1"/>
                  </a:moveTo>
                  <a:cubicBezTo>
                    <a:pt x="338" y="47"/>
                    <a:pt x="1" y="338"/>
                    <a:pt x="1" y="675"/>
                  </a:cubicBezTo>
                  <a:lnTo>
                    <a:pt x="1" y="826"/>
                  </a:lnTo>
                  <a:cubicBezTo>
                    <a:pt x="1" y="826"/>
                    <a:pt x="47" y="873"/>
                    <a:pt x="47" y="919"/>
                  </a:cubicBezTo>
                  <a:cubicBezTo>
                    <a:pt x="47" y="966"/>
                    <a:pt x="94" y="1059"/>
                    <a:pt x="141" y="1117"/>
                  </a:cubicBezTo>
                  <a:cubicBezTo>
                    <a:pt x="234" y="1164"/>
                    <a:pt x="292" y="1164"/>
                    <a:pt x="338" y="1210"/>
                  </a:cubicBezTo>
                  <a:lnTo>
                    <a:pt x="583" y="1210"/>
                  </a:lnTo>
                  <a:cubicBezTo>
                    <a:pt x="722" y="1164"/>
                    <a:pt x="815" y="1117"/>
                    <a:pt x="920" y="1059"/>
                  </a:cubicBezTo>
                  <a:cubicBezTo>
                    <a:pt x="966" y="1012"/>
                    <a:pt x="966" y="1012"/>
                    <a:pt x="1013" y="1012"/>
                  </a:cubicBezTo>
                  <a:cubicBezTo>
                    <a:pt x="1106" y="919"/>
                    <a:pt x="1164" y="768"/>
                    <a:pt x="1211" y="629"/>
                  </a:cubicBezTo>
                  <a:cubicBezTo>
                    <a:pt x="1257" y="582"/>
                    <a:pt x="1257" y="477"/>
                    <a:pt x="1257" y="431"/>
                  </a:cubicBezTo>
                  <a:cubicBezTo>
                    <a:pt x="1257" y="384"/>
                    <a:pt x="1257" y="338"/>
                    <a:pt x="1211" y="291"/>
                  </a:cubicBezTo>
                  <a:cubicBezTo>
                    <a:pt x="1164" y="187"/>
                    <a:pt x="1106" y="94"/>
                    <a:pt x="1013" y="47"/>
                  </a:cubicBezTo>
                  <a:cubicBezTo>
                    <a:pt x="920" y="1"/>
                    <a:pt x="873" y="1"/>
                    <a:pt x="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429450" y="2617150"/>
              <a:ext cx="80000" cy="184375"/>
            </a:xfrm>
            <a:custGeom>
              <a:avLst/>
              <a:gdLst/>
              <a:ahLst/>
              <a:cxnLst/>
              <a:rect l="l" t="t" r="r" b="b"/>
              <a:pathLst>
                <a:path w="3200" h="7375" extrusionOk="0">
                  <a:moveTo>
                    <a:pt x="291" y="0"/>
                  </a:moveTo>
                  <a:lnTo>
                    <a:pt x="0" y="105"/>
                  </a:lnTo>
                  <a:cubicBezTo>
                    <a:pt x="291" y="1221"/>
                    <a:pt x="582" y="2326"/>
                    <a:pt x="873" y="3397"/>
                  </a:cubicBezTo>
                  <a:cubicBezTo>
                    <a:pt x="1164" y="4467"/>
                    <a:pt x="1513" y="5583"/>
                    <a:pt x="1803" y="6688"/>
                  </a:cubicBezTo>
                  <a:cubicBezTo>
                    <a:pt x="1803" y="6793"/>
                    <a:pt x="1850" y="6932"/>
                    <a:pt x="1896" y="7084"/>
                  </a:cubicBezTo>
                  <a:cubicBezTo>
                    <a:pt x="1943" y="7177"/>
                    <a:pt x="1943" y="7270"/>
                    <a:pt x="1989" y="7374"/>
                  </a:cubicBezTo>
                  <a:lnTo>
                    <a:pt x="2327" y="7270"/>
                  </a:lnTo>
                  <a:cubicBezTo>
                    <a:pt x="2280" y="7084"/>
                    <a:pt x="2234" y="6839"/>
                    <a:pt x="2187" y="6642"/>
                  </a:cubicBezTo>
                  <a:lnTo>
                    <a:pt x="2141" y="6397"/>
                  </a:lnTo>
                  <a:lnTo>
                    <a:pt x="2327" y="6304"/>
                  </a:lnTo>
                  <a:cubicBezTo>
                    <a:pt x="2431" y="6258"/>
                    <a:pt x="2525" y="6211"/>
                    <a:pt x="2571" y="6107"/>
                  </a:cubicBezTo>
                  <a:cubicBezTo>
                    <a:pt x="2676" y="6060"/>
                    <a:pt x="2769" y="6014"/>
                    <a:pt x="2815" y="5967"/>
                  </a:cubicBezTo>
                  <a:cubicBezTo>
                    <a:pt x="2862" y="5874"/>
                    <a:pt x="2862" y="5723"/>
                    <a:pt x="2862" y="5723"/>
                  </a:cubicBezTo>
                  <a:cubicBezTo>
                    <a:pt x="2862" y="5690"/>
                    <a:pt x="2792" y="5657"/>
                    <a:pt x="2714" y="5657"/>
                  </a:cubicBezTo>
                  <a:cubicBezTo>
                    <a:pt x="2682" y="5657"/>
                    <a:pt x="2648" y="5663"/>
                    <a:pt x="2618" y="5676"/>
                  </a:cubicBezTo>
                  <a:cubicBezTo>
                    <a:pt x="2525" y="5676"/>
                    <a:pt x="2385" y="5723"/>
                    <a:pt x="2280" y="5769"/>
                  </a:cubicBezTo>
                  <a:cubicBezTo>
                    <a:pt x="2187" y="5769"/>
                    <a:pt x="2141" y="5816"/>
                    <a:pt x="2094" y="5816"/>
                  </a:cubicBezTo>
                  <a:lnTo>
                    <a:pt x="1989" y="5874"/>
                  </a:lnTo>
                  <a:lnTo>
                    <a:pt x="1803" y="5188"/>
                  </a:lnTo>
                  <a:lnTo>
                    <a:pt x="1896" y="5141"/>
                  </a:lnTo>
                  <a:lnTo>
                    <a:pt x="2094" y="5141"/>
                  </a:lnTo>
                  <a:cubicBezTo>
                    <a:pt x="2234" y="5095"/>
                    <a:pt x="2385" y="5048"/>
                    <a:pt x="2525" y="5002"/>
                  </a:cubicBezTo>
                  <a:cubicBezTo>
                    <a:pt x="2676" y="5002"/>
                    <a:pt x="2769" y="4944"/>
                    <a:pt x="2815" y="4897"/>
                  </a:cubicBezTo>
                  <a:cubicBezTo>
                    <a:pt x="2908" y="4757"/>
                    <a:pt x="2967" y="4653"/>
                    <a:pt x="2967" y="4606"/>
                  </a:cubicBezTo>
                  <a:cubicBezTo>
                    <a:pt x="2908" y="4560"/>
                    <a:pt x="2815" y="4513"/>
                    <a:pt x="2722" y="4513"/>
                  </a:cubicBezTo>
                  <a:cubicBezTo>
                    <a:pt x="2525" y="4513"/>
                    <a:pt x="2327" y="4606"/>
                    <a:pt x="2141" y="4653"/>
                  </a:cubicBezTo>
                  <a:cubicBezTo>
                    <a:pt x="2036" y="4653"/>
                    <a:pt x="1989" y="4711"/>
                    <a:pt x="1896" y="4711"/>
                  </a:cubicBezTo>
                  <a:lnTo>
                    <a:pt x="1850" y="4711"/>
                  </a:lnTo>
                  <a:lnTo>
                    <a:pt x="1652" y="4804"/>
                  </a:lnTo>
                  <a:lnTo>
                    <a:pt x="1408" y="3885"/>
                  </a:lnTo>
                  <a:lnTo>
                    <a:pt x="1513" y="3839"/>
                  </a:lnTo>
                  <a:cubicBezTo>
                    <a:pt x="1559" y="3839"/>
                    <a:pt x="1606" y="3780"/>
                    <a:pt x="1652" y="3780"/>
                  </a:cubicBezTo>
                  <a:cubicBezTo>
                    <a:pt x="1803" y="3734"/>
                    <a:pt x="1896" y="3734"/>
                    <a:pt x="1989" y="3687"/>
                  </a:cubicBezTo>
                  <a:cubicBezTo>
                    <a:pt x="2141" y="3594"/>
                    <a:pt x="2280" y="3490"/>
                    <a:pt x="2431" y="3350"/>
                  </a:cubicBezTo>
                  <a:cubicBezTo>
                    <a:pt x="2431" y="3350"/>
                    <a:pt x="2478" y="3350"/>
                    <a:pt x="2478" y="3303"/>
                  </a:cubicBezTo>
                  <a:lnTo>
                    <a:pt x="2385" y="3303"/>
                  </a:lnTo>
                  <a:cubicBezTo>
                    <a:pt x="2280" y="3257"/>
                    <a:pt x="2141" y="3257"/>
                    <a:pt x="2036" y="3257"/>
                  </a:cubicBezTo>
                  <a:cubicBezTo>
                    <a:pt x="1896" y="3257"/>
                    <a:pt x="1745" y="3303"/>
                    <a:pt x="1606" y="3303"/>
                  </a:cubicBezTo>
                  <a:cubicBezTo>
                    <a:pt x="1559" y="3350"/>
                    <a:pt x="1454" y="3350"/>
                    <a:pt x="1408" y="3397"/>
                  </a:cubicBezTo>
                  <a:lnTo>
                    <a:pt x="1315" y="3397"/>
                  </a:lnTo>
                  <a:lnTo>
                    <a:pt x="873" y="1803"/>
                  </a:lnTo>
                  <a:lnTo>
                    <a:pt x="978" y="1745"/>
                  </a:lnTo>
                  <a:cubicBezTo>
                    <a:pt x="1164" y="1698"/>
                    <a:pt x="1408" y="1698"/>
                    <a:pt x="1606" y="1652"/>
                  </a:cubicBezTo>
                  <a:cubicBezTo>
                    <a:pt x="1989" y="1559"/>
                    <a:pt x="2385" y="1454"/>
                    <a:pt x="2769" y="1361"/>
                  </a:cubicBezTo>
                  <a:cubicBezTo>
                    <a:pt x="3013" y="1268"/>
                    <a:pt x="3153" y="1163"/>
                    <a:pt x="3199" y="977"/>
                  </a:cubicBezTo>
                  <a:lnTo>
                    <a:pt x="2967" y="779"/>
                  </a:lnTo>
                  <a:lnTo>
                    <a:pt x="733" y="1315"/>
                  </a:lnTo>
                  <a:lnTo>
                    <a:pt x="3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479175" y="2798875"/>
              <a:ext cx="8450" cy="2650"/>
            </a:xfrm>
            <a:custGeom>
              <a:avLst/>
              <a:gdLst/>
              <a:ahLst/>
              <a:cxnLst/>
              <a:rect l="l" t="t" r="r" b="b"/>
              <a:pathLst>
                <a:path w="338" h="106" extrusionOk="0">
                  <a:moveTo>
                    <a:pt x="0" y="105"/>
                  </a:moveTo>
                  <a:lnTo>
                    <a:pt x="338" y="1"/>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450100" y="3425525"/>
              <a:ext cx="50900" cy="49450"/>
            </a:xfrm>
            <a:custGeom>
              <a:avLst/>
              <a:gdLst/>
              <a:ahLst/>
              <a:cxnLst/>
              <a:rect l="l" t="t" r="r" b="b"/>
              <a:pathLst>
                <a:path w="2036" h="1978" extrusionOk="0">
                  <a:moveTo>
                    <a:pt x="1163" y="431"/>
                  </a:moveTo>
                  <a:cubicBezTo>
                    <a:pt x="1361" y="431"/>
                    <a:pt x="1559" y="722"/>
                    <a:pt x="1559" y="919"/>
                  </a:cubicBezTo>
                  <a:cubicBezTo>
                    <a:pt x="1559" y="1059"/>
                    <a:pt x="1501" y="1210"/>
                    <a:pt x="1408" y="1303"/>
                  </a:cubicBezTo>
                  <a:cubicBezTo>
                    <a:pt x="1268" y="1396"/>
                    <a:pt x="1070" y="1501"/>
                    <a:pt x="919" y="1501"/>
                  </a:cubicBezTo>
                  <a:cubicBezTo>
                    <a:pt x="687" y="1501"/>
                    <a:pt x="442" y="1257"/>
                    <a:pt x="442" y="1012"/>
                  </a:cubicBezTo>
                  <a:cubicBezTo>
                    <a:pt x="442" y="675"/>
                    <a:pt x="733" y="431"/>
                    <a:pt x="1163" y="431"/>
                  </a:cubicBezTo>
                  <a:close/>
                  <a:moveTo>
                    <a:pt x="1210" y="0"/>
                  </a:moveTo>
                  <a:cubicBezTo>
                    <a:pt x="873" y="47"/>
                    <a:pt x="489" y="140"/>
                    <a:pt x="291" y="384"/>
                  </a:cubicBezTo>
                  <a:cubicBezTo>
                    <a:pt x="152" y="582"/>
                    <a:pt x="47" y="815"/>
                    <a:pt x="0" y="1012"/>
                  </a:cubicBezTo>
                  <a:lnTo>
                    <a:pt x="0" y="1105"/>
                  </a:lnTo>
                  <a:cubicBezTo>
                    <a:pt x="0" y="1164"/>
                    <a:pt x="47" y="1164"/>
                    <a:pt x="47" y="1210"/>
                  </a:cubicBezTo>
                  <a:cubicBezTo>
                    <a:pt x="47" y="1303"/>
                    <a:pt x="47" y="1396"/>
                    <a:pt x="105" y="1454"/>
                  </a:cubicBezTo>
                  <a:cubicBezTo>
                    <a:pt x="152" y="1547"/>
                    <a:pt x="198" y="1594"/>
                    <a:pt x="198" y="1640"/>
                  </a:cubicBezTo>
                  <a:cubicBezTo>
                    <a:pt x="396" y="1838"/>
                    <a:pt x="628" y="1978"/>
                    <a:pt x="919" y="1978"/>
                  </a:cubicBezTo>
                  <a:cubicBezTo>
                    <a:pt x="1024" y="1978"/>
                    <a:pt x="1163" y="1978"/>
                    <a:pt x="1268" y="1931"/>
                  </a:cubicBezTo>
                  <a:cubicBezTo>
                    <a:pt x="1315" y="1931"/>
                    <a:pt x="1408" y="1885"/>
                    <a:pt x="1454" y="1885"/>
                  </a:cubicBezTo>
                  <a:cubicBezTo>
                    <a:pt x="1850" y="1687"/>
                    <a:pt x="2036" y="1350"/>
                    <a:pt x="2036" y="966"/>
                  </a:cubicBezTo>
                  <a:lnTo>
                    <a:pt x="2036" y="768"/>
                  </a:lnTo>
                  <a:cubicBezTo>
                    <a:pt x="1989" y="675"/>
                    <a:pt x="1989" y="629"/>
                    <a:pt x="1943" y="524"/>
                  </a:cubicBezTo>
                  <a:cubicBezTo>
                    <a:pt x="1896" y="477"/>
                    <a:pt x="1850" y="431"/>
                    <a:pt x="1850" y="384"/>
                  </a:cubicBezTo>
                  <a:cubicBezTo>
                    <a:pt x="1745" y="233"/>
                    <a:pt x="1652" y="187"/>
                    <a:pt x="1559" y="93"/>
                  </a:cubicBezTo>
                  <a:cubicBezTo>
                    <a:pt x="1501" y="93"/>
                    <a:pt x="1454" y="47"/>
                    <a:pt x="1408" y="47"/>
                  </a:cubicBezTo>
                  <a:cubicBezTo>
                    <a:pt x="1361" y="47"/>
                    <a:pt x="1315"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382350" y="2445300"/>
              <a:ext cx="79975" cy="169550"/>
            </a:xfrm>
            <a:custGeom>
              <a:avLst/>
              <a:gdLst/>
              <a:ahLst/>
              <a:cxnLst/>
              <a:rect l="l" t="t" r="r" b="b"/>
              <a:pathLst>
                <a:path w="3199" h="6782" extrusionOk="0">
                  <a:moveTo>
                    <a:pt x="140" y="0"/>
                  </a:moveTo>
                  <a:lnTo>
                    <a:pt x="0" y="47"/>
                  </a:lnTo>
                  <a:cubicBezTo>
                    <a:pt x="47" y="244"/>
                    <a:pt x="47" y="384"/>
                    <a:pt x="93" y="582"/>
                  </a:cubicBezTo>
                  <a:cubicBezTo>
                    <a:pt x="140" y="965"/>
                    <a:pt x="244" y="1407"/>
                    <a:pt x="384" y="1745"/>
                  </a:cubicBezTo>
                  <a:cubicBezTo>
                    <a:pt x="873" y="3094"/>
                    <a:pt x="1210" y="4501"/>
                    <a:pt x="1594" y="5909"/>
                  </a:cubicBezTo>
                  <a:lnTo>
                    <a:pt x="1698" y="6397"/>
                  </a:lnTo>
                  <a:cubicBezTo>
                    <a:pt x="1745" y="6537"/>
                    <a:pt x="1791" y="6642"/>
                    <a:pt x="1838" y="6781"/>
                  </a:cubicBezTo>
                  <a:lnTo>
                    <a:pt x="2280" y="6688"/>
                  </a:lnTo>
                  <a:cubicBezTo>
                    <a:pt x="2326" y="6642"/>
                    <a:pt x="2420" y="6583"/>
                    <a:pt x="2524" y="6537"/>
                  </a:cubicBezTo>
                  <a:cubicBezTo>
                    <a:pt x="2664" y="6444"/>
                    <a:pt x="2815" y="6397"/>
                    <a:pt x="2955" y="6293"/>
                  </a:cubicBezTo>
                  <a:cubicBezTo>
                    <a:pt x="3152" y="6153"/>
                    <a:pt x="3199" y="6060"/>
                    <a:pt x="3152" y="5909"/>
                  </a:cubicBezTo>
                  <a:cubicBezTo>
                    <a:pt x="3152" y="5909"/>
                    <a:pt x="3048" y="5862"/>
                    <a:pt x="2908" y="5862"/>
                  </a:cubicBezTo>
                  <a:lnTo>
                    <a:pt x="2710" y="5862"/>
                  </a:lnTo>
                  <a:cubicBezTo>
                    <a:pt x="2664" y="5909"/>
                    <a:pt x="2571" y="5955"/>
                    <a:pt x="2524" y="5955"/>
                  </a:cubicBezTo>
                  <a:lnTo>
                    <a:pt x="2466" y="6002"/>
                  </a:lnTo>
                  <a:cubicBezTo>
                    <a:pt x="2373" y="6002"/>
                    <a:pt x="2326" y="6060"/>
                    <a:pt x="2280" y="6106"/>
                  </a:cubicBezTo>
                  <a:cubicBezTo>
                    <a:pt x="2233" y="6106"/>
                    <a:pt x="2233" y="6153"/>
                    <a:pt x="2175" y="6153"/>
                  </a:cubicBezTo>
                  <a:lnTo>
                    <a:pt x="2036" y="6200"/>
                  </a:lnTo>
                  <a:lnTo>
                    <a:pt x="1791" y="5129"/>
                  </a:lnTo>
                  <a:lnTo>
                    <a:pt x="1838" y="5083"/>
                  </a:lnTo>
                  <a:cubicBezTo>
                    <a:pt x="1943" y="5036"/>
                    <a:pt x="2036" y="5036"/>
                    <a:pt x="2129" y="4990"/>
                  </a:cubicBezTo>
                  <a:cubicBezTo>
                    <a:pt x="2326" y="4943"/>
                    <a:pt x="2571" y="4839"/>
                    <a:pt x="2757" y="4746"/>
                  </a:cubicBezTo>
                  <a:cubicBezTo>
                    <a:pt x="2815" y="4699"/>
                    <a:pt x="2908" y="4606"/>
                    <a:pt x="2908" y="4501"/>
                  </a:cubicBezTo>
                  <a:cubicBezTo>
                    <a:pt x="2908" y="4455"/>
                    <a:pt x="2908" y="4408"/>
                    <a:pt x="2710" y="4408"/>
                  </a:cubicBezTo>
                  <a:lnTo>
                    <a:pt x="2664" y="4408"/>
                  </a:lnTo>
                  <a:cubicBezTo>
                    <a:pt x="2524" y="4408"/>
                    <a:pt x="2373" y="4455"/>
                    <a:pt x="2280" y="4455"/>
                  </a:cubicBezTo>
                  <a:cubicBezTo>
                    <a:pt x="2129" y="4501"/>
                    <a:pt x="2036" y="4548"/>
                    <a:pt x="1884" y="4548"/>
                  </a:cubicBezTo>
                  <a:lnTo>
                    <a:pt x="1652" y="4653"/>
                  </a:lnTo>
                  <a:lnTo>
                    <a:pt x="1652" y="4548"/>
                  </a:lnTo>
                  <a:cubicBezTo>
                    <a:pt x="1594" y="4362"/>
                    <a:pt x="1547" y="4211"/>
                    <a:pt x="1501" y="4071"/>
                  </a:cubicBezTo>
                  <a:lnTo>
                    <a:pt x="1501" y="3966"/>
                  </a:lnTo>
                  <a:lnTo>
                    <a:pt x="1547" y="3920"/>
                  </a:lnTo>
                  <a:cubicBezTo>
                    <a:pt x="1652" y="3920"/>
                    <a:pt x="1745" y="3873"/>
                    <a:pt x="1791" y="3873"/>
                  </a:cubicBezTo>
                  <a:cubicBezTo>
                    <a:pt x="1989" y="3827"/>
                    <a:pt x="2082" y="3780"/>
                    <a:pt x="2233" y="3734"/>
                  </a:cubicBezTo>
                  <a:cubicBezTo>
                    <a:pt x="2420" y="3676"/>
                    <a:pt x="2617" y="3582"/>
                    <a:pt x="2571" y="3443"/>
                  </a:cubicBezTo>
                  <a:cubicBezTo>
                    <a:pt x="2571" y="3292"/>
                    <a:pt x="2420" y="3292"/>
                    <a:pt x="2326" y="3292"/>
                  </a:cubicBezTo>
                  <a:lnTo>
                    <a:pt x="2129" y="3292"/>
                  </a:lnTo>
                  <a:cubicBezTo>
                    <a:pt x="1989" y="3338"/>
                    <a:pt x="1838" y="3385"/>
                    <a:pt x="1698" y="3443"/>
                  </a:cubicBezTo>
                  <a:cubicBezTo>
                    <a:pt x="1594" y="3443"/>
                    <a:pt x="1501" y="3443"/>
                    <a:pt x="1454" y="3489"/>
                  </a:cubicBezTo>
                  <a:lnTo>
                    <a:pt x="1361" y="3489"/>
                  </a:lnTo>
                  <a:lnTo>
                    <a:pt x="1303" y="3443"/>
                  </a:lnTo>
                  <a:cubicBezTo>
                    <a:pt x="1163" y="2954"/>
                    <a:pt x="1012" y="2512"/>
                    <a:pt x="826" y="2036"/>
                  </a:cubicBezTo>
                  <a:lnTo>
                    <a:pt x="780" y="1931"/>
                  </a:lnTo>
                  <a:lnTo>
                    <a:pt x="919" y="1884"/>
                  </a:lnTo>
                  <a:cubicBezTo>
                    <a:pt x="1652" y="1838"/>
                    <a:pt x="2175" y="1698"/>
                    <a:pt x="2617" y="1454"/>
                  </a:cubicBezTo>
                  <a:cubicBezTo>
                    <a:pt x="2757" y="1407"/>
                    <a:pt x="2862" y="1303"/>
                    <a:pt x="2955" y="1210"/>
                  </a:cubicBezTo>
                  <a:cubicBezTo>
                    <a:pt x="3001" y="1163"/>
                    <a:pt x="3001" y="1058"/>
                    <a:pt x="3001" y="1012"/>
                  </a:cubicBezTo>
                  <a:cubicBezTo>
                    <a:pt x="2955" y="965"/>
                    <a:pt x="2908" y="919"/>
                    <a:pt x="2815" y="919"/>
                  </a:cubicBezTo>
                  <a:cubicBezTo>
                    <a:pt x="2710" y="919"/>
                    <a:pt x="2571" y="965"/>
                    <a:pt x="2466" y="1012"/>
                  </a:cubicBezTo>
                  <a:lnTo>
                    <a:pt x="2373" y="1012"/>
                  </a:lnTo>
                  <a:cubicBezTo>
                    <a:pt x="1884" y="1163"/>
                    <a:pt x="1454" y="1303"/>
                    <a:pt x="1012" y="1407"/>
                  </a:cubicBezTo>
                  <a:lnTo>
                    <a:pt x="675" y="1500"/>
                  </a:lnTo>
                  <a:lnTo>
                    <a:pt x="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7"/>
            <p:cNvSpPr/>
            <p:nvPr/>
          </p:nvSpPr>
          <p:spPr>
            <a:xfrm>
              <a:off x="428275" y="2612500"/>
              <a:ext cx="11075" cy="2350"/>
            </a:xfrm>
            <a:custGeom>
              <a:avLst/>
              <a:gdLst/>
              <a:ahLst/>
              <a:cxnLst/>
              <a:rect l="l" t="t" r="r" b="b"/>
              <a:pathLst>
                <a:path w="443" h="94" extrusionOk="0">
                  <a:moveTo>
                    <a:pt x="1" y="93"/>
                  </a:moveTo>
                  <a:lnTo>
                    <a:pt x="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7"/>
            <p:cNvSpPr/>
            <p:nvPr/>
          </p:nvSpPr>
          <p:spPr>
            <a:xfrm>
              <a:off x="453875" y="3207425"/>
              <a:ext cx="3525" cy="3525"/>
            </a:xfrm>
            <a:custGeom>
              <a:avLst/>
              <a:gdLst/>
              <a:ahLst/>
              <a:cxnLst/>
              <a:rect l="l" t="t" r="r" b="b"/>
              <a:pathLst>
                <a:path w="141" h="141" extrusionOk="0">
                  <a:moveTo>
                    <a:pt x="47" y="1"/>
                  </a:moveTo>
                  <a:lnTo>
                    <a:pt x="47" y="47"/>
                  </a:lnTo>
                  <a:cubicBezTo>
                    <a:pt x="47" y="94"/>
                    <a:pt x="1" y="94"/>
                    <a:pt x="1" y="94"/>
                  </a:cubicBezTo>
                  <a:lnTo>
                    <a:pt x="47" y="140"/>
                  </a:lnTo>
                  <a:lnTo>
                    <a:pt x="94" y="140"/>
                  </a:lnTo>
                  <a:lnTo>
                    <a:pt x="140" y="94"/>
                  </a:lnTo>
                  <a:lnTo>
                    <a:pt x="140" y="47"/>
                  </a:lnTo>
                  <a:cubicBezTo>
                    <a:pt x="94" y="47"/>
                    <a:pt x="94" y="47"/>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307325" y="2822150"/>
              <a:ext cx="87250" cy="77550"/>
            </a:xfrm>
            <a:custGeom>
              <a:avLst/>
              <a:gdLst/>
              <a:ahLst/>
              <a:cxnLst/>
              <a:rect l="l" t="t" r="r" b="b"/>
              <a:pathLst>
                <a:path w="3490" h="3102" extrusionOk="0">
                  <a:moveTo>
                    <a:pt x="1396" y="431"/>
                  </a:moveTo>
                  <a:cubicBezTo>
                    <a:pt x="1687" y="431"/>
                    <a:pt x="2036" y="477"/>
                    <a:pt x="2373" y="768"/>
                  </a:cubicBezTo>
                  <a:cubicBezTo>
                    <a:pt x="2513" y="919"/>
                    <a:pt x="2664" y="1105"/>
                    <a:pt x="2803" y="1350"/>
                  </a:cubicBezTo>
                  <a:cubicBezTo>
                    <a:pt x="2955" y="1547"/>
                    <a:pt x="2908" y="1792"/>
                    <a:pt x="2757" y="2036"/>
                  </a:cubicBezTo>
                  <a:cubicBezTo>
                    <a:pt x="2420" y="2420"/>
                    <a:pt x="1978" y="2617"/>
                    <a:pt x="1547" y="2617"/>
                  </a:cubicBezTo>
                  <a:lnTo>
                    <a:pt x="1303" y="2617"/>
                  </a:lnTo>
                  <a:cubicBezTo>
                    <a:pt x="1012" y="2559"/>
                    <a:pt x="768" y="2420"/>
                    <a:pt x="582" y="2175"/>
                  </a:cubicBezTo>
                  <a:cubicBezTo>
                    <a:pt x="431" y="1885"/>
                    <a:pt x="384" y="1547"/>
                    <a:pt x="524" y="1256"/>
                  </a:cubicBezTo>
                  <a:cubicBezTo>
                    <a:pt x="582" y="1059"/>
                    <a:pt x="675" y="873"/>
                    <a:pt x="721" y="721"/>
                  </a:cubicBezTo>
                  <a:cubicBezTo>
                    <a:pt x="768" y="675"/>
                    <a:pt x="814" y="582"/>
                    <a:pt x="873" y="524"/>
                  </a:cubicBezTo>
                  <a:lnTo>
                    <a:pt x="873" y="477"/>
                  </a:lnTo>
                  <a:lnTo>
                    <a:pt x="966" y="477"/>
                  </a:lnTo>
                  <a:cubicBezTo>
                    <a:pt x="1105" y="431"/>
                    <a:pt x="1256" y="431"/>
                    <a:pt x="1396" y="431"/>
                  </a:cubicBezTo>
                  <a:close/>
                  <a:moveTo>
                    <a:pt x="1640" y="0"/>
                  </a:moveTo>
                  <a:cubicBezTo>
                    <a:pt x="1594" y="0"/>
                    <a:pt x="1547" y="0"/>
                    <a:pt x="1501" y="47"/>
                  </a:cubicBezTo>
                  <a:cubicBezTo>
                    <a:pt x="919" y="93"/>
                    <a:pt x="524" y="384"/>
                    <a:pt x="186" y="1105"/>
                  </a:cubicBezTo>
                  <a:cubicBezTo>
                    <a:pt x="0" y="1547"/>
                    <a:pt x="93" y="2129"/>
                    <a:pt x="338" y="2559"/>
                  </a:cubicBezTo>
                  <a:cubicBezTo>
                    <a:pt x="557" y="2915"/>
                    <a:pt x="852" y="3101"/>
                    <a:pt x="1223" y="3101"/>
                  </a:cubicBezTo>
                  <a:cubicBezTo>
                    <a:pt x="1264" y="3101"/>
                    <a:pt x="1306" y="3099"/>
                    <a:pt x="1350" y="3094"/>
                  </a:cubicBezTo>
                  <a:cubicBezTo>
                    <a:pt x="2129" y="3094"/>
                    <a:pt x="2617" y="2908"/>
                    <a:pt x="3048" y="2466"/>
                  </a:cubicBezTo>
                  <a:cubicBezTo>
                    <a:pt x="3385" y="2129"/>
                    <a:pt x="3490" y="1687"/>
                    <a:pt x="3339" y="1256"/>
                  </a:cubicBezTo>
                  <a:cubicBezTo>
                    <a:pt x="3141" y="675"/>
                    <a:pt x="2757" y="291"/>
                    <a:pt x="2175" y="93"/>
                  </a:cubicBezTo>
                  <a:cubicBezTo>
                    <a:pt x="2036" y="47"/>
                    <a:pt x="1838"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264875" y="2762525"/>
              <a:ext cx="61650" cy="49750"/>
            </a:xfrm>
            <a:custGeom>
              <a:avLst/>
              <a:gdLst/>
              <a:ahLst/>
              <a:cxnLst/>
              <a:rect l="l" t="t" r="r" b="b"/>
              <a:pathLst>
                <a:path w="2466" h="1990" extrusionOk="0">
                  <a:moveTo>
                    <a:pt x="430" y="1"/>
                  </a:moveTo>
                  <a:cubicBezTo>
                    <a:pt x="337" y="1"/>
                    <a:pt x="244" y="59"/>
                    <a:pt x="140" y="199"/>
                  </a:cubicBezTo>
                  <a:cubicBezTo>
                    <a:pt x="140" y="245"/>
                    <a:pt x="93" y="350"/>
                    <a:pt x="93" y="396"/>
                  </a:cubicBezTo>
                  <a:cubicBezTo>
                    <a:pt x="0" y="734"/>
                    <a:pt x="0" y="1117"/>
                    <a:pt x="186" y="1455"/>
                  </a:cubicBezTo>
                  <a:cubicBezTo>
                    <a:pt x="337" y="1699"/>
                    <a:pt x="535" y="1897"/>
                    <a:pt x="826" y="1943"/>
                  </a:cubicBezTo>
                  <a:cubicBezTo>
                    <a:pt x="919" y="1990"/>
                    <a:pt x="1012" y="1990"/>
                    <a:pt x="1163" y="1990"/>
                  </a:cubicBezTo>
                  <a:cubicBezTo>
                    <a:pt x="1791" y="1990"/>
                    <a:pt x="2280" y="1606"/>
                    <a:pt x="2419" y="1024"/>
                  </a:cubicBezTo>
                  <a:cubicBezTo>
                    <a:pt x="2466" y="687"/>
                    <a:pt x="2326" y="396"/>
                    <a:pt x="2082" y="245"/>
                  </a:cubicBezTo>
                  <a:cubicBezTo>
                    <a:pt x="1931" y="152"/>
                    <a:pt x="1745" y="106"/>
                    <a:pt x="1547" y="106"/>
                  </a:cubicBezTo>
                  <a:cubicBezTo>
                    <a:pt x="1501" y="106"/>
                    <a:pt x="1349" y="106"/>
                    <a:pt x="1256" y="152"/>
                  </a:cubicBezTo>
                  <a:cubicBezTo>
                    <a:pt x="1408" y="245"/>
                    <a:pt x="1501" y="292"/>
                    <a:pt x="1594" y="350"/>
                  </a:cubicBezTo>
                  <a:cubicBezTo>
                    <a:pt x="1698" y="443"/>
                    <a:pt x="1931" y="582"/>
                    <a:pt x="1884" y="873"/>
                  </a:cubicBezTo>
                  <a:cubicBezTo>
                    <a:pt x="1791" y="1164"/>
                    <a:pt x="1408" y="1455"/>
                    <a:pt x="1059" y="1455"/>
                  </a:cubicBezTo>
                  <a:cubicBezTo>
                    <a:pt x="721" y="1455"/>
                    <a:pt x="535" y="1222"/>
                    <a:pt x="430" y="873"/>
                  </a:cubicBezTo>
                  <a:cubicBezTo>
                    <a:pt x="337" y="489"/>
                    <a:pt x="430" y="292"/>
                    <a:pt x="721" y="106"/>
                  </a:cubicBezTo>
                  <a:cubicBezTo>
                    <a:pt x="628" y="59"/>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236950" y="2854275"/>
              <a:ext cx="47125" cy="45250"/>
            </a:xfrm>
            <a:custGeom>
              <a:avLst/>
              <a:gdLst/>
              <a:ahLst/>
              <a:cxnLst/>
              <a:rect l="l" t="t" r="r" b="b"/>
              <a:pathLst>
                <a:path w="1885" h="1810" extrusionOk="0">
                  <a:moveTo>
                    <a:pt x="1153" y="1"/>
                  </a:moveTo>
                  <a:cubicBezTo>
                    <a:pt x="1046" y="1"/>
                    <a:pt x="943" y="55"/>
                    <a:pt x="873" y="169"/>
                  </a:cubicBezTo>
                  <a:lnTo>
                    <a:pt x="919" y="169"/>
                  </a:lnTo>
                  <a:cubicBezTo>
                    <a:pt x="966" y="216"/>
                    <a:pt x="1012" y="216"/>
                    <a:pt x="1012" y="262"/>
                  </a:cubicBezTo>
                  <a:cubicBezTo>
                    <a:pt x="1257" y="507"/>
                    <a:pt x="1303" y="646"/>
                    <a:pt x="1257" y="797"/>
                  </a:cubicBezTo>
                  <a:cubicBezTo>
                    <a:pt x="1257" y="890"/>
                    <a:pt x="1164" y="1088"/>
                    <a:pt x="919" y="1228"/>
                  </a:cubicBezTo>
                  <a:cubicBezTo>
                    <a:pt x="820" y="1280"/>
                    <a:pt x="736" y="1306"/>
                    <a:pt x="671" y="1306"/>
                  </a:cubicBezTo>
                  <a:cubicBezTo>
                    <a:pt x="605" y="1306"/>
                    <a:pt x="559" y="1280"/>
                    <a:pt x="536" y="1228"/>
                  </a:cubicBezTo>
                  <a:cubicBezTo>
                    <a:pt x="431" y="1181"/>
                    <a:pt x="431" y="1088"/>
                    <a:pt x="431" y="937"/>
                  </a:cubicBezTo>
                  <a:cubicBezTo>
                    <a:pt x="431" y="797"/>
                    <a:pt x="489" y="646"/>
                    <a:pt x="536" y="507"/>
                  </a:cubicBezTo>
                  <a:lnTo>
                    <a:pt x="536" y="460"/>
                  </a:lnTo>
                  <a:cubicBezTo>
                    <a:pt x="582" y="402"/>
                    <a:pt x="582" y="309"/>
                    <a:pt x="582" y="309"/>
                  </a:cubicBezTo>
                  <a:lnTo>
                    <a:pt x="536" y="309"/>
                  </a:lnTo>
                  <a:cubicBezTo>
                    <a:pt x="536" y="262"/>
                    <a:pt x="536" y="262"/>
                    <a:pt x="489" y="262"/>
                  </a:cubicBezTo>
                  <a:cubicBezTo>
                    <a:pt x="384" y="262"/>
                    <a:pt x="338" y="309"/>
                    <a:pt x="291" y="309"/>
                  </a:cubicBezTo>
                  <a:cubicBezTo>
                    <a:pt x="94" y="507"/>
                    <a:pt x="47" y="751"/>
                    <a:pt x="0" y="1042"/>
                  </a:cubicBezTo>
                  <a:cubicBezTo>
                    <a:pt x="0" y="1518"/>
                    <a:pt x="291" y="1809"/>
                    <a:pt x="722" y="1809"/>
                  </a:cubicBezTo>
                  <a:lnTo>
                    <a:pt x="873" y="1809"/>
                  </a:lnTo>
                  <a:cubicBezTo>
                    <a:pt x="1303" y="1763"/>
                    <a:pt x="1745" y="1332"/>
                    <a:pt x="1838" y="937"/>
                  </a:cubicBezTo>
                  <a:cubicBezTo>
                    <a:pt x="1885" y="553"/>
                    <a:pt x="1652" y="169"/>
                    <a:pt x="1257" y="18"/>
                  </a:cubicBezTo>
                  <a:cubicBezTo>
                    <a:pt x="1222" y="7"/>
                    <a:pt x="1187" y="1"/>
                    <a:pt x="1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250325" y="2859650"/>
              <a:ext cx="19225" cy="24625"/>
            </a:xfrm>
            <a:custGeom>
              <a:avLst/>
              <a:gdLst/>
              <a:ahLst/>
              <a:cxnLst/>
              <a:rect l="l" t="t" r="r" b="b"/>
              <a:pathLst>
                <a:path w="769" h="985" extrusionOk="0">
                  <a:moveTo>
                    <a:pt x="94" y="1"/>
                  </a:moveTo>
                  <a:cubicBezTo>
                    <a:pt x="187" y="47"/>
                    <a:pt x="140" y="187"/>
                    <a:pt x="94" y="292"/>
                  </a:cubicBezTo>
                  <a:cubicBezTo>
                    <a:pt x="47" y="431"/>
                    <a:pt x="1" y="582"/>
                    <a:pt x="1" y="722"/>
                  </a:cubicBezTo>
                  <a:cubicBezTo>
                    <a:pt x="1" y="889"/>
                    <a:pt x="44" y="985"/>
                    <a:pt x="149" y="985"/>
                  </a:cubicBezTo>
                  <a:cubicBezTo>
                    <a:pt x="198" y="985"/>
                    <a:pt x="260" y="964"/>
                    <a:pt x="338" y="920"/>
                  </a:cubicBezTo>
                  <a:cubicBezTo>
                    <a:pt x="722" y="722"/>
                    <a:pt x="768" y="431"/>
                    <a:pt x="431" y="140"/>
                  </a:cubicBezTo>
                  <a:cubicBezTo>
                    <a:pt x="384" y="94"/>
                    <a:pt x="338" y="47"/>
                    <a:pt x="291"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1" name="Google Shape;901;p7"/>
          <p:cNvSpPr txBox="1">
            <a:spLocks noGrp="1"/>
          </p:cNvSpPr>
          <p:nvPr>
            <p:ph type="title"/>
          </p:nvPr>
        </p:nvSpPr>
        <p:spPr>
          <a:xfrm>
            <a:off x="4411951" y="2788533"/>
            <a:ext cx="3251200" cy="748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902" name="Google Shape;902;p7"/>
          <p:cNvSpPr txBox="1">
            <a:spLocks noGrp="1"/>
          </p:cNvSpPr>
          <p:nvPr>
            <p:ph type="body" idx="1"/>
          </p:nvPr>
        </p:nvSpPr>
        <p:spPr>
          <a:xfrm>
            <a:off x="4411951" y="3324100"/>
            <a:ext cx="3251200" cy="1576000"/>
          </a:xfrm>
          <a:prstGeom prst="rect">
            <a:avLst/>
          </a:prstGeom>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903" name="Google Shape;903;p7"/>
          <p:cNvSpPr/>
          <p:nvPr/>
        </p:nvSpPr>
        <p:spPr>
          <a:xfrm>
            <a:off x="1683580" y="3318690"/>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7"/>
          <p:cNvGrpSpPr/>
          <p:nvPr/>
        </p:nvGrpSpPr>
        <p:grpSpPr>
          <a:xfrm>
            <a:off x="361340" y="1514621"/>
            <a:ext cx="11467283" cy="3524136"/>
            <a:chOff x="271005" y="1135966"/>
            <a:chExt cx="8600462" cy="2643102"/>
          </a:xfrm>
        </p:grpSpPr>
        <p:sp>
          <p:nvSpPr>
            <p:cNvPr id="905" name="Google Shape;905;p7"/>
            <p:cNvSpPr/>
            <p:nvPr/>
          </p:nvSpPr>
          <p:spPr>
            <a:xfrm>
              <a:off x="999908"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218158"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307512"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129632"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flipH="1">
              <a:off x="7835280"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flipH="1">
              <a:off x="8101259"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7"/>
            <p:cNvSpPr/>
            <p:nvPr/>
          </p:nvSpPr>
          <p:spPr>
            <a:xfrm flipH="1">
              <a:off x="7834976"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7"/>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148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3B4E-D51E-4474-BC0A-8D7DBC01EECC}"/>
              </a:ext>
            </a:extLst>
          </p:cNvPr>
          <p:cNvSpPr/>
          <p:nvPr userDrawn="1"/>
        </p:nvSpPr>
        <p:spPr>
          <a:xfrm>
            <a:off x="0" y="0"/>
            <a:ext cx="12192000" cy="6858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44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6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7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9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72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65" r:id="rId10"/>
    <p:sldLayoutId id="2147483676" r:id="rId11"/>
    <p:sldLayoutId id="2147483678" r:id="rId12"/>
    <p:sldLayoutId id="2147483679" r:id="rId13"/>
    <p:sldLayoutId id="2147483677" r:id="rId14"/>
    <p:sldLayoutId id="2147483680" r:id="rId15"/>
    <p:sldLayoutId id="2147483681" r:id="rId16"/>
    <p:sldLayoutId id="2147483682" r:id="rId17"/>
    <p:sldLayoutId id="2147483683" r:id="rId18"/>
    <p:sldLayoutId id="2147483660"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9/23/2024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074329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9" r:id="rId12"/>
    <p:sldLayoutId id="2147483712"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59642-31AB-BDC8-F9F1-253BD27441FF}"/>
              </a:ext>
            </a:extLst>
          </p:cNvPr>
          <p:cNvPicPr>
            <a:picLocks noChangeAspect="1"/>
          </p:cNvPicPr>
          <p:nvPr/>
        </p:nvPicPr>
        <p:blipFill>
          <a:blip r:embed="rId2"/>
          <a:stretch>
            <a:fillRect/>
          </a:stretch>
        </p:blipFill>
        <p:spPr>
          <a:xfrm>
            <a:off x="-267629" y="1239019"/>
            <a:ext cx="12699021" cy="4370245"/>
          </a:xfrm>
          <a:prstGeom prst="rect">
            <a:avLst/>
          </a:prstGeom>
        </p:spPr>
      </p:pic>
    </p:spTree>
    <p:extLst>
      <p:ext uri="{BB962C8B-B14F-4D97-AF65-F5344CB8AC3E}">
        <p14:creationId xmlns:p14="http://schemas.microsoft.com/office/powerpoint/2010/main" val="294785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3" name="Picture 2">
            <a:extLst>
              <a:ext uri="{FF2B5EF4-FFF2-40B4-BE49-F238E27FC236}">
                <a16:creationId xmlns:a16="http://schemas.microsoft.com/office/drawing/2014/main" id="{F3BA54FA-72D5-C312-0D70-CE5941C20F75}"/>
              </a:ext>
            </a:extLst>
          </p:cNvPr>
          <p:cNvPicPr>
            <a:picLocks noChangeAspect="1"/>
          </p:cNvPicPr>
          <p:nvPr/>
        </p:nvPicPr>
        <p:blipFill>
          <a:blip r:embed="rId2"/>
          <a:stretch>
            <a:fillRect/>
          </a:stretch>
        </p:blipFill>
        <p:spPr>
          <a:xfrm>
            <a:off x="488771" y="915708"/>
            <a:ext cx="14553694" cy="5932864"/>
          </a:xfrm>
          <a:prstGeom prst="rect">
            <a:avLst/>
          </a:prstGeom>
        </p:spPr>
      </p:pic>
      <p:pic>
        <p:nvPicPr>
          <p:cNvPr id="4" name="Picture 3">
            <a:extLst>
              <a:ext uri="{FF2B5EF4-FFF2-40B4-BE49-F238E27FC236}">
                <a16:creationId xmlns:a16="http://schemas.microsoft.com/office/drawing/2014/main" id="{6F7C2E84-CA6B-E48B-8E5A-59BF5A84FDB8}"/>
              </a:ext>
            </a:extLst>
          </p:cNvPr>
          <p:cNvPicPr>
            <a:picLocks noChangeAspect="1"/>
          </p:cNvPicPr>
          <p:nvPr/>
        </p:nvPicPr>
        <p:blipFill>
          <a:blip r:embed="rId3"/>
          <a:stretch>
            <a:fillRect/>
          </a:stretch>
        </p:blipFill>
        <p:spPr>
          <a:xfrm>
            <a:off x="691376" y="2819655"/>
            <a:ext cx="3703659" cy="3633777"/>
          </a:xfrm>
          <a:prstGeom prst="rect">
            <a:avLst/>
          </a:prstGeom>
        </p:spPr>
      </p:pic>
    </p:spTree>
    <p:extLst>
      <p:ext uri="{BB962C8B-B14F-4D97-AF65-F5344CB8AC3E}">
        <p14:creationId xmlns:p14="http://schemas.microsoft.com/office/powerpoint/2010/main" val="262458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5" name="Picture 4">
            <a:extLst>
              <a:ext uri="{FF2B5EF4-FFF2-40B4-BE49-F238E27FC236}">
                <a16:creationId xmlns:a16="http://schemas.microsoft.com/office/drawing/2014/main" id="{01BD9653-48BD-248F-C586-C67821E8BB12}"/>
              </a:ext>
            </a:extLst>
          </p:cNvPr>
          <p:cNvPicPr>
            <a:picLocks noChangeAspect="1"/>
          </p:cNvPicPr>
          <p:nvPr/>
        </p:nvPicPr>
        <p:blipFill>
          <a:blip r:embed="rId2"/>
          <a:stretch>
            <a:fillRect/>
          </a:stretch>
        </p:blipFill>
        <p:spPr>
          <a:xfrm>
            <a:off x="557561" y="1079984"/>
            <a:ext cx="12545259" cy="5778016"/>
          </a:xfrm>
          <a:prstGeom prst="rect">
            <a:avLst/>
          </a:prstGeom>
        </p:spPr>
      </p:pic>
      <p:pic>
        <p:nvPicPr>
          <p:cNvPr id="8" name="Picture 7">
            <a:extLst>
              <a:ext uri="{FF2B5EF4-FFF2-40B4-BE49-F238E27FC236}">
                <a16:creationId xmlns:a16="http://schemas.microsoft.com/office/drawing/2014/main" id="{99406153-5A25-F67C-5AB7-5D120175B8BC}"/>
              </a:ext>
            </a:extLst>
          </p:cNvPr>
          <p:cNvPicPr>
            <a:picLocks noChangeAspect="1"/>
          </p:cNvPicPr>
          <p:nvPr/>
        </p:nvPicPr>
        <p:blipFill>
          <a:blip r:embed="rId3"/>
          <a:stretch>
            <a:fillRect/>
          </a:stretch>
        </p:blipFill>
        <p:spPr>
          <a:xfrm>
            <a:off x="557561" y="2921153"/>
            <a:ext cx="3809229" cy="3745386"/>
          </a:xfrm>
          <a:prstGeom prst="rect">
            <a:avLst/>
          </a:prstGeom>
        </p:spPr>
      </p:pic>
    </p:spTree>
    <p:extLst>
      <p:ext uri="{BB962C8B-B14F-4D97-AF65-F5344CB8AC3E}">
        <p14:creationId xmlns:p14="http://schemas.microsoft.com/office/powerpoint/2010/main" val="293901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3" name="Picture 2">
            <a:extLst>
              <a:ext uri="{FF2B5EF4-FFF2-40B4-BE49-F238E27FC236}">
                <a16:creationId xmlns:a16="http://schemas.microsoft.com/office/drawing/2014/main" id="{D16D3301-958C-D8B8-B1A8-A541C7843958}"/>
              </a:ext>
            </a:extLst>
          </p:cNvPr>
          <p:cNvPicPr>
            <a:picLocks noChangeAspect="1"/>
          </p:cNvPicPr>
          <p:nvPr/>
        </p:nvPicPr>
        <p:blipFill>
          <a:blip r:embed="rId2"/>
          <a:stretch>
            <a:fillRect/>
          </a:stretch>
        </p:blipFill>
        <p:spPr>
          <a:xfrm>
            <a:off x="323529" y="915708"/>
            <a:ext cx="11868471" cy="5942292"/>
          </a:xfrm>
          <a:prstGeom prst="rect">
            <a:avLst/>
          </a:prstGeom>
        </p:spPr>
      </p:pic>
      <p:pic>
        <p:nvPicPr>
          <p:cNvPr id="4" name="Picture 3">
            <a:extLst>
              <a:ext uri="{FF2B5EF4-FFF2-40B4-BE49-F238E27FC236}">
                <a16:creationId xmlns:a16="http://schemas.microsoft.com/office/drawing/2014/main" id="{24FAB381-3ED6-B80F-E25F-39D8B3D41ACD}"/>
              </a:ext>
            </a:extLst>
          </p:cNvPr>
          <p:cNvPicPr>
            <a:picLocks noChangeAspect="1"/>
          </p:cNvPicPr>
          <p:nvPr/>
        </p:nvPicPr>
        <p:blipFill>
          <a:blip r:embed="rId3"/>
          <a:stretch>
            <a:fillRect/>
          </a:stretch>
        </p:blipFill>
        <p:spPr>
          <a:xfrm>
            <a:off x="0" y="2597460"/>
            <a:ext cx="4213721" cy="4260540"/>
          </a:xfrm>
          <a:prstGeom prst="rect">
            <a:avLst/>
          </a:prstGeom>
        </p:spPr>
      </p:pic>
    </p:spTree>
    <p:extLst>
      <p:ext uri="{BB962C8B-B14F-4D97-AF65-F5344CB8AC3E}">
        <p14:creationId xmlns:p14="http://schemas.microsoft.com/office/powerpoint/2010/main" val="413664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3" name="Picture 2">
            <a:extLst>
              <a:ext uri="{FF2B5EF4-FFF2-40B4-BE49-F238E27FC236}">
                <a16:creationId xmlns:a16="http://schemas.microsoft.com/office/drawing/2014/main" id="{612C33DD-1FCC-E204-CC62-1CB5B9DD43EB}"/>
              </a:ext>
            </a:extLst>
          </p:cNvPr>
          <p:cNvPicPr>
            <a:picLocks noChangeAspect="1"/>
          </p:cNvPicPr>
          <p:nvPr/>
        </p:nvPicPr>
        <p:blipFill>
          <a:blip r:embed="rId2"/>
          <a:stretch>
            <a:fillRect/>
          </a:stretch>
        </p:blipFill>
        <p:spPr>
          <a:xfrm>
            <a:off x="323529" y="1248937"/>
            <a:ext cx="12673680" cy="5609063"/>
          </a:xfrm>
          <a:prstGeom prst="rect">
            <a:avLst/>
          </a:prstGeom>
        </p:spPr>
      </p:pic>
      <p:pic>
        <p:nvPicPr>
          <p:cNvPr id="4" name="Picture 3">
            <a:extLst>
              <a:ext uri="{FF2B5EF4-FFF2-40B4-BE49-F238E27FC236}">
                <a16:creationId xmlns:a16="http://schemas.microsoft.com/office/drawing/2014/main" id="{D0BFA93A-F238-9875-AC7E-2695369BEC64}"/>
              </a:ext>
            </a:extLst>
          </p:cNvPr>
          <p:cNvPicPr>
            <a:picLocks noChangeAspect="1"/>
          </p:cNvPicPr>
          <p:nvPr/>
        </p:nvPicPr>
        <p:blipFill>
          <a:blip r:embed="rId3"/>
          <a:stretch>
            <a:fillRect/>
          </a:stretch>
        </p:blipFill>
        <p:spPr>
          <a:xfrm>
            <a:off x="323529" y="2417092"/>
            <a:ext cx="4058569" cy="4011649"/>
          </a:xfrm>
          <a:prstGeom prst="rect">
            <a:avLst/>
          </a:prstGeom>
        </p:spPr>
      </p:pic>
    </p:spTree>
    <p:extLst>
      <p:ext uri="{BB962C8B-B14F-4D97-AF65-F5344CB8AC3E}">
        <p14:creationId xmlns:p14="http://schemas.microsoft.com/office/powerpoint/2010/main" val="240556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3" name="Picture 2">
            <a:extLst>
              <a:ext uri="{FF2B5EF4-FFF2-40B4-BE49-F238E27FC236}">
                <a16:creationId xmlns:a16="http://schemas.microsoft.com/office/drawing/2014/main" id="{F37540EA-2B3D-B573-CBA6-444EE2AD4C1C}"/>
              </a:ext>
            </a:extLst>
          </p:cNvPr>
          <p:cNvPicPr>
            <a:picLocks noChangeAspect="1"/>
          </p:cNvPicPr>
          <p:nvPr/>
        </p:nvPicPr>
        <p:blipFill>
          <a:blip r:embed="rId2"/>
          <a:stretch>
            <a:fillRect/>
          </a:stretch>
        </p:blipFill>
        <p:spPr>
          <a:xfrm>
            <a:off x="766769" y="932434"/>
            <a:ext cx="13116413" cy="5925565"/>
          </a:xfrm>
          <a:prstGeom prst="rect">
            <a:avLst/>
          </a:prstGeom>
        </p:spPr>
      </p:pic>
      <p:pic>
        <p:nvPicPr>
          <p:cNvPr id="4" name="Picture 3">
            <a:extLst>
              <a:ext uri="{FF2B5EF4-FFF2-40B4-BE49-F238E27FC236}">
                <a16:creationId xmlns:a16="http://schemas.microsoft.com/office/drawing/2014/main" id="{5B790B35-8F57-FA9D-D9DA-76FE9C0D5B43}"/>
              </a:ext>
            </a:extLst>
          </p:cNvPr>
          <p:cNvPicPr>
            <a:picLocks noChangeAspect="1"/>
          </p:cNvPicPr>
          <p:nvPr/>
        </p:nvPicPr>
        <p:blipFill>
          <a:blip r:embed="rId3"/>
          <a:stretch>
            <a:fillRect/>
          </a:stretch>
        </p:blipFill>
        <p:spPr>
          <a:xfrm>
            <a:off x="323529" y="2419324"/>
            <a:ext cx="4438675" cy="4438675"/>
          </a:xfrm>
          <a:prstGeom prst="rect">
            <a:avLst/>
          </a:prstGeom>
        </p:spPr>
      </p:pic>
    </p:spTree>
    <p:extLst>
      <p:ext uri="{BB962C8B-B14F-4D97-AF65-F5344CB8AC3E}">
        <p14:creationId xmlns:p14="http://schemas.microsoft.com/office/powerpoint/2010/main" val="175907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9401" y="102612"/>
            <a:ext cx="11573197" cy="724247"/>
          </a:xfrm>
          <a:prstGeom prst="rect">
            <a:avLst/>
          </a:prstGeom>
        </p:spPr>
        <p:txBody>
          <a:bodyPr>
            <a:normAutofit/>
          </a:bodyPr>
          <a:lstStyle/>
          <a:p>
            <a:pPr>
              <a:lnSpc>
                <a:spcPts val="1205"/>
              </a:lnSpc>
              <a:spcBef>
                <a:spcPts val="1200"/>
              </a:spcBef>
              <a:spcAft>
                <a:spcPts val="900"/>
              </a:spcAft>
            </a:pPr>
            <a:r>
              <a:rPr lang="en-US" sz="3200" b="1" dirty="0">
                <a:solidFill>
                  <a:schemeClr val="tx1"/>
                </a:solidFill>
                <a:effectLst/>
                <a:latin typeface="Times New Roman" panose="02020603050405020304" pitchFamily="18" charset="0"/>
                <a:ea typeface="DengXian" panose="02010600030101010101" pitchFamily="2" charset="-122"/>
              </a:rPr>
              <a:t>5. </a:t>
            </a:r>
            <a:r>
              <a:rPr lang="id-ID" sz="3200" b="1" dirty="0">
                <a:solidFill>
                  <a:schemeClr val="tx1"/>
                </a:solidFill>
                <a:latin typeface="Times New Roman" panose="02020603050405020304" pitchFamily="18" charset="0"/>
                <a:ea typeface="DengXian" panose="02010600030101010101" pitchFamily="2" charset="-122"/>
              </a:rPr>
              <a:t>DISCUSSION</a:t>
            </a:r>
            <a:endParaRPr lang="en-US" sz="3200" b="1" cap="all" dirty="0">
              <a:solidFill>
                <a:schemeClr val="tx1"/>
              </a:solidFill>
              <a:effectLst/>
              <a:latin typeface="Times New Roman" panose="02020603050405020304" pitchFamily="18" charset="0"/>
              <a:ea typeface="DengXian" panose="02010600030101010101" pitchFamily="2" charset="-122"/>
              <a:cs typeface="Helvetica Neue LT Std"/>
            </a:endParaRPr>
          </a:p>
        </p:txBody>
      </p:sp>
      <p:sp>
        <p:nvSpPr>
          <p:cNvPr id="4" name="TextBox 3">
            <a:extLst>
              <a:ext uri="{FF2B5EF4-FFF2-40B4-BE49-F238E27FC236}">
                <a16:creationId xmlns:a16="http://schemas.microsoft.com/office/drawing/2014/main" id="{C0D182E0-AA7D-5D68-8BAF-858321A5F7DB}"/>
              </a:ext>
            </a:extLst>
          </p:cNvPr>
          <p:cNvSpPr txBox="1"/>
          <p:nvPr/>
        </p:nvSpPr>
        <p:spPr>
          <a:xfrm>
            <a:off x="776867" y="1315845"/>
            <a:ext cx="10638263" cy="6063198"/>
          </a:xfrm>
          <a:prstGeom prst="rect">
            <a:avLst/>
          </a:prstGeom>
          <a:noFill/>
        </p:spPr>
        <p:txBody>
          <a:bodyPr wrap="square">
            <a:spAutoFit/>
          </a:bodyPr>
          <a:lstStyle/>
          <a:p>
            <a:pPr algn="just">
              <a:lnSpc>
                <a:spcPct val="115000"/>
              </a:lnSpc>
              <a:spcBef>
                <a:spcPts val="1200"/>
              </a:spcBef>
              <a:spcAft>
                <a:spcPts val="1200"/>
              </a:spcAft>
            </a:pPr>
            <a:r>
              <a:rPr lang="id-ID" sz="2800" dirty="0">
                <a:effectLst/>
                <a:latin typeface="Times New Roman" panose="02020603050405020304" pitchFamily="18" charset="0"/>
                <a:ea typeface="Times New Roman" panose="02020603050405020304" pitchFamily="18" charset="0"/>
              </a:rPr>
              <a:t>The findings revealed that the use of technology, namely videos shown on YouTube, has positive effects on improving students' listening skills.  This aligns with Wulanjani et.al. (2022) argue that video-based learning provides unique features of a learning management system, enjoyable and engaging learning, and encouraging tasks, furthermore, enhances students' participation, motivation, self-discipline, and autonomy in an online learning environment. Moreover, learning to listen using videos on YouTube can also be a solution to the problems studied by Gultom and friends (2023) regarding difficulties in listening skills. Hence, these findings are intended to answer several of these research questions.</a:t>
            </a:r>
            <a:endParaRPr lang="id-ID" sz="2800" dirty="0">
              <a:effectLst/>
              <a:latin typeface="Calibri" panose="020F0502020204030204" pitchFamily="34" charset="0"/>
              <a:ea typeface="Calibri" panose="020F0502020204030204" pitchFamily="34" charset="0"/>
            </a:endParaRPr>
          </a:p>
          <a:p>
            <a:pPr algn="just"/>
            <a:endParaRPr lang="en-US" sz="2800" i="1"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endParaRPr>
          </a:p>
          <a:p>
            <a:pPr algn="just"/>
            <a:endParaRPr lang="en-IN" sz="2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endParaRPr>
          </a:p>
        </p:txBody>
      </p:sp>
    </p:spTree>
    <p:extLst>
      <p:ext uri="{BB962C8B-B14F-4D97-AF65-F5344CB8AC3E}">
        <p14:creationId xmlns:p14="http://schemas.microsoft.com/office/powerpoint/2010/main" val="363583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id-ID" sz="3200" b="1" dirty="0">
                <a:solidFill>
                  <a:schemeClr val="tx1"/>
                </a:solidFill>
                <a:effectLst/>
                <a:latin typeface="Times New Roman" panose="02020603050405020304" pitchFamily="18" charset="0"/>
                <a:ea typeface="DengXian" panose="02010600030101010101" pitchFamily="2" charset="-122"/>
              </a:rPr>
              <a:t>6</a:t>
            </a:r>
            <a:r>
              <a:rPr lang="en-US" sz="3200" b="1" dirty="0">
                <a:solidFill>
                  <a:schemeClr val="tx1"/>
                </a:solidFill>
                <a:effectLst/>
                <a:latin typeface="Times New Roman" panose="02020603050405020304" pitchFamily="18" charset="0"/>
                <a:ea typeface="DengXian" panose="02010600030101010101" pitchFamily="2" charset="-122"/>
              </a:rPr>
              <a:t>. CONCLUSION</a:t>
            </a:r>
            <a:endParaRPr lang="en-US" sz="3200" b="1" cap="all" dirty="0">
              <a:solidFill>
                <a:schemeClr val="tx1"/>
              </a:solidFill>
              <a:effectLst/>
              <a:latin typeface="Times New Roman" panose="02020603050405020304" pitchFamily="18" charset="0"/>
              <a:ea typeface="DengXian" panose="02010600030101010101" pitchFamily="2" charset="-122"/>
              <a:cs typeface="Helvetica Neue LT Std"/>
            </a:endParaRPr>
          </a:p>
        </p:txBody>
      </p:sp>
      <p:sp>
        <p:nvSpPr>
          <p:cNvPr id="4" name="TextBox 3">
            <a:extLst>
              <a:ext uri="{FF2B5EF4-FFF2-40B4-BE49-F238E27FC236}">
                <a16:creationId xmlns:a16="http://schemas.microsoft.com/office/drawing/2014/main" id="{C0D182E0-AA7D-5D68-8BAF-858321A5F7DB}"/>
              </a:ext>
            </a:extLst>
          </p:cNvPr>
          <p:cNvSpPr txBox="1"/>
          <p:nvPr/>
        </p:nvSpPr>
        <p:spPr>
          <a:xfrm>
            <a:off x="602165" y="1382752"/>
            <a:ext cx="10638263" cy="5697072"/>
          </a:xfrm>
          <a:prstGeom prst="rect">
            <a:avLst/>
          </a:prstGeom>
          <a:noFill/>
        </p:spPr>
        <p:txBody>
          <a:bodyPr wrap="square">
            <a:spAutoFit/>
          </a:bodyPr>
          <a:lstStyle/>
          <a:p>
            <a:pPr algn="just">
              <a:lnSpc>
                <a:spcPct val="107000"/>
              </a:lnSpc>
              <a:spcAft>
                <a:spcPts val="800"/>
              </a:spcAft>
            </a:pPr>
            <a:r>
              <a:rPr lang="id-ID" sz="2800" dirty="0">
                <a:effectLst/>
                <a:latin typeface="Times New Roman" panose="02020603050405020304" pitchFamily="18" charset="0"/>
                <a:ea typeface="Times New Roman" panose="02020603050405020304" pitchFamily="18" charset="0"/>
              </a:rPr>
              <a:t>This study highlights the positive impact of video-based learning on students' understanding of listening strategies because 57% of university students who struggled with listening skills significantly increased their ability to understand and apply listening strategies. Also, 52,6% of students found video-based learning benefits their understanding of the materials. Additionally, 59,6% of students appreciated the effectiveness, flexibility, and accessibility of video-based learning which allowed them to learn at their own pace. They can pause, rewind, and rewatch videos as needed which requires repeated exposure to gain listening comprehension. Furthermore, the major obstacles in this study are the lack of access to devices due to the internet connectivity issues. </a:t>
            </a:r>
            <a:endParaRPr lang="id-ID" sz="2800" dirty="0">
              <a:effectLst/>
              <a:latin typeface="Calibri" panose="020F0502020204030204" pitchFamily="34" charset="0"/>
              <a:ea typeface="Calibri" panose="020F0502020204030204" pitchFamily="34" charset="0"/>
            </a:endParaRPr>
          </a:p>
          <a:p>
            <a:pPr algn="just"/>
            <a:endParaRPr lang="en-IN" sz="2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endParaRPr>
          </a:p>
        </p:txBody>
      </p:sp>
    </p:spTree>
    <p:extLst>
      <p:ext uri="{BB962C8B-B14F-4D97-AF65-F5344CB8AC3E}">
        <p14:creationId xmlns:p14="http://schemas.microsoft.com/office/powerpoint/2010/main" val="195444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id-ID" sz="3200" b="1" dirty="0">
                <a:solidFill>
                  <a:schemeClr val="tx1"/>
                </a:solidFill>
                <a:latin typeface="Times New Roman" panose="02020603050405020304" pitchFamily="18" charset="0"/>
                <a:ea typeface="DengXian" panose="02010600030101010101" pitchFamily="2" charset="-122"/>
              </a:rPr>
              <a:t>6</a:t>
            </a:r>
            <a:r>
              <a:rPr lang="en-US" sz="3200" b="1" dirty="0">
                <a:solidFill>
                  <a:schemeClr val="tx1"/>
                </a:solidFill>
                <a:effectLst/>
                <a:latin typeface="Times New Roman" panose="02020603050405020304" pitchFamily="18" charset="0"/>
                <a:ea typeface="DengXian" panose="02010600030101010101" pitchFamily="2" charset="-122"/>
              </a:rPr>
              <a:t>. CONCLUSION</a:t>
            </a:r>
            <a:endParaRPr lang="en-US" sz="3200" b="1" cap="all" dirty="0">
              <a:solidFill>
                <a:schemeClr val="tx1"/>
              </a:solidFill>
              <a:effectLst/>
              <a:latin typeface="Times New Roman" panose="02020603050405020304" pitchFamily="18" charset="0"/>
              <a:ea typeface="DengXian" panose="02010600030101010101" pitchFamily="2" charset="-122"/>
              <a:cs typeface="Helvetica Neue LT Std"/>
            </a:endParaRPr>
          </a:p>
        </p:txBody>
      </p:sp>
      <p:sp>
        <p:nvSpPr>
          <p:cNvPr id="4" name="TextBox 3">
            <a:extLst>
              <a:ext uri="{FF2B5EF4-FFF2-40B4-BE49-F238E27FC236}">
                <a16:creationId xmlns:a16="http://schemas.microsoft.com/office/drawing/2014/main" id="{C0D182E0-AA7D-5D68-8BAF-858321A5F7DB}"/>
              </a:ext>
            </a:extLst>
          </p:cNvPr>
          <p:cNvSpPr txBox="1"/>
          <p:nvPr/>
        </p:nvSpPr>
        <p:spPr>
          <a:xfrm>
            <a:off x="1225893" y="1256145"/>
            <a:ext cx="9768468" cy="5601855"/>
          </a:xfrm>
          <a:prstGeom prst="rect">
            <a:avLst/>
          </a:prstGeom>
          <a:noFill/>
        </p:spPr>
        <p:txBody>
          <a:bodyPr wrap="square">
            <a:spAutoFit/>
          </a:bodyPr>
          <a:lstStyle/>
          <a:p>
            <a:pPr algn="just">
              <a:lnSpc>
                <a:spcPct val="107000"/>
              </a:lnSpc>
              <a:spcAft>
                <a:spcPts val="800"/>
              </a:spcAft>
            </a:pPr>
            <a:r>
              <a:rPr lang="id-ID" sz="2800" dirty="0">
                <a:effectLst/>
                <a:latin typeface="Times New Roman" panose="02020603050405020304" pitchFamily="18" charset="0"/>
                <a:ea typeface="Times New Roman" panose="02020603050405020304" pitchFamily="18" charset="0"/>
              </a:rPr>
              <a:t>The findings of this study may be useful for lecturers or teachers to conduct further research to explore additional factors influencing the effectiveness of video-based learning and its long-term impact on language learning outcomes. It is suggested that future researchers expand the study by involving a larger and more diverse group of participants to see if the results remain consistent across different contexts. Comparing video-based learning with other teaching methods to determine its strengths and limitations. Lastly, investigating several strategies to look into how issues with a low internet connection might affect the learning process and outcomes, so it is suggested to find ways to make video content more accessible.</a:t>
            </a:r>
            <a:endParaRPr lang="id-ID"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7411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0"/>
        <p:cNvGrpSpPr/>
        <p:nvPr/>
      </p:nvGrpSpPr>
      <p:grpSpPr>
        <a:xfrm>
          <a:off x="0" y="0"/>
          <a:ext cx="0" cy="0"/>
          <a:chOff x="0" y="0"/>
          <a:chExt cx="0" cy="0"/>
        </a:xfrm>
      </p:grpSpPr>
      <p:sp>
        <p:nvSpPr>
          <p:cNvPr id="3" name="Title 2">
            <a:extLst>
              <a:ext uri="{FF2B5EF4-FFF2-40B4-BE49-F238E27FC236}">
                <a16:creationId xmlns:a16="http://schemas.microsoft.com/office/drawing/2014/main" id="{60A80DF4-0CA7-4D4D-8BAA-01FCF146E82B}"/>
              </a:ext>
            </a:extLst>
          </p:cNvPr>
          <p:cNvSpPr>
            <a:spLocks noGrp="1"/>
          </p:cNvSpPr>
          <p:nvPr>
            <p:ph type="title"/>
          </p:nvPr>
        </p:nvSpPr>
        <p:spPr>
          <a:xfrm>
            <a:off x="3055435" y="3925229"/>
            <a:ext cx="5307980" cy="1055387"/>
          </a:xfrm>
        </p:spPr>
        <p:txBody>
          <a:bodyPr/>
          <a:lstStyle/>
          <a:p>
            <a:pPr marL="609585" lvl="1" algn="ctr"/>
            <a:r>
              <a:rPr lang="en-US" dirty="0"/>
              <a:t>THANK YOU</a:t>
            </a:r>
            <a:br>
              <a:rPr lang="en-US" dirty="0"/>
            </a:br>
            <a:br>
              <a:rPr lang="en-US" dirty="0"/>
            </a:br>
            <a:r>
              <a:rPr lang="en-US" dirty="0"/>
              <a:t>MAY ALLOH BLESS US</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2E5E1E-72D1-0242-D7A2-8B62654FF5DB}"/>
              </a:ext>
            </a:extLst>
          </p:cNvPr>
          <p:cNvSpPr txBox="1"/>
          <p:nvPr/>
        </p:nvSpPr>
        <p:spPr>
          <a:xfrm>
            <a:off x="2350707" y="732228"/>
            <a:ext cx="7490585" cy="291875"/>
          </a:xfrm>
          <a:prstGeom prst="rect">
            <a:avLst/>
          </a:prstGeom>
          <a:noFill/>
        </p:spPr>
        <p:txBody>
          <a:bodyPr wrap="square" rtlCol="0" anchor="ctr">
            <a:sp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1. Background of the Study</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sp>
        <p:nvSpPr>
          <p:cNvPr id="3" name="TextBox 2">
            <a:extLst>
              <a:ext uri="{FF2B5EF4-FFF2-40B4-BE49-F238E27FC236}">
                <a16:creationId xmlns:a16="http://schemas.microsoft.com/office/drawing/2014/main" id="{E464C30C-42F6-DEC3-54D2-4034E0066BF8}"/>
              </a:ext>
            </a:extLst>
          </p:cNvPr>
          <p:cNvSpPr txBox="1"/>
          <p:nvPr/>
        </p:nvSpPr>
        <p:spPr>
          <a:xfrm>
            <a:off x="1494262" y="2180112"/>
            <a:ext cx="9879981" cy="2677656"/>
          </a:xfrm>
          <a:prstGeom prst="rect">
            <a:avLst/>
          </a:prstGeom>
          <a:noFill/>
        </p:spPr>
        <p:txBody>
          <a:bodyPr wrap="square" rtlCol="0" anchor="ctr">
            <a:spAutoFit/>
          </a:bodyPr>
          <a:lstStyle/>
          <a:p>
            <a:pPr algn="just"/>
            <a:r>
              <a:rPr lang="id-ID" sz="2800" dirty="0">
                <a:effectLst/>
                <a:latin typeface="Times New Roman" panose="02020603050405020304" pitchFamily="18" charset="0"/>
                <a:ea typeface="Times New Roman" panose="02020603050405020304" pitchFamily="18" charset="0"/>
              </a:rPr>
              <a:t>Many students struggle to develop effective listening strategies because the words are still strange. They felt difficulty in recognizing words and inferring meaning from context. In addition, the results of the analysis that students faced various challenges in listening skills, such as unfamiliar accents, fast speed of speech, and new vocabulary (Astika &amp; Kurniawan. 2020). </a:t>
            </a:r>
            <a:endParaRPr lang="ko-KR"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B5568-7BB6-FD45-EE4C-8B9941BD76D9}"/>
              </a:ext>
            </a:extLst>
          </p:cNvPr>
          <p:cNvSpPr txBox="1"/>
          <p:nvPr/>
        </p:nvSpPr>
        <p:spPr>
          <a:xfrm>
            <a:off x="1861624" y="1493235"/>
            <a:ext cx="8468751" cy="4823756"/>
          </a:xfrm>
          <a:prstGeom prst="rect">
            <a:avLst/>
          </a:prstGeom>
          <a:noFill/>
        </p:spPr>
        <p:txBody>
          <a:bodyPr wrap="square" rtlCol="0">
            <a:spAutoFit/>
          </a:bodyPr>
          <a:lstStyle/>
          <a:p>
            <a:pPr algn="just">
              <a:lnSpc>
                <a:spcPct val="107000"/>
              </a:lnSpc>
              <a:spcAft>
                <a:spcPts val="800"/>
              </a:spcAft>
            </a:pPr>
            <a:r>
              <a:rPr lang="en-IN" sz="24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rPr>
              <a:t>Based on the previous research</a:t>
            </a:r>
            <a:r>
              <a:rPr lang="id-ID" sz="2400" dirty="0">
                <a:effectLst/>
                <a:latin typeface="Times New Roman" panose="02020603050405020304" pitchFamily="18" charset="0"/>
                <a:ea typeface="Times New Roman" panose="02020603050405020304" pitchFamily="18" charset="0"/>
              </a:rPr>
              <a:t>, this study attempted to investigate the impacts of video-based learning on students' understanding of listening strategies and its implications for language education. the study addressed several research questions below:</a:t>
            </a:r>
            <a:endParaRPr lang="id-ID" sz="24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pPr>
            <a:r>
              <a:rPr lang="id-ID" sz="2400" u="none" strike="noStrike" dirty="0">
                <a:effectLst/>
                <a:latin typeface="Times New Roman" panose="02020603050405020304" pitchFamily="18" charset="0"/>
                <a:ea typeface="Times New Roman" panose="02020603050405020304" pitchFamily="18" charset="0"/>
              </a:rPr>
              <a:t>What are the impacts of video-based learning on students’ understanding of listening materials?</a:t>
            </a:r>
            <a:endParaRPr lang="id-ID" sz="2400" u="none" strike="noStrike"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pPr>
            <a:r>
              <a:rPr lang="id-ID" sz="2400" u="none" strike="noStrike" dirty="0">
                <a:effectLst/>
                <a:latin typeface="Times New Roman" panose="02020603050405020304" pitchFamily="18" charset="0"/>
                <a:ea typeface="Times New Roman" panose="02020603050405020304" pitchFamily="18" charset="0"/>
              </a:rPr>
              <a:t>What are the students’ perceptions of video-based learning in listening comprehension?</a:t>
            </a:r>
            <a:endParaRPr lang="id-ID" sz="2400" u="none" strike="noStrike"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mj-lt"/>
              <a:buAutoNum type="arabicPeriod"/>
            </a:pPr>
            <a:r>
              <a:rPr lang="id-ID" sz="2400" u="none" strike="noStrike" dirty="0">
                <a:effectLst/>
                <a:latin typeface="Times New Roman" panose="02020603050405020304" pitchFamily="18" charset="0"/>
                <a:ea typeface="Times New Roman" panose="02020603050405020304" pitchFamily="18" charset="0"/>
              </a:rPr>
              <a:t>How is the effectiveness of video-based learning in listening strategies?</a:t>
            </a:r>
            <a:endParaRPr lang="id-ID" sz="2400" u="none" strike="noStrike" dirty="0">
              <a:effectLst/>
              <a:latin typeface="Calibri" panose="020F0502020204030204" pitchFamily="34" charset="0"/>
              <a:ea typeface="Calibri" panose="020F0502020204030204" pitchFamily="34" charset="0"/>
            </a:endParaRPr>
          </a:p>
          <a:p>
            <a:pPr algn="ctr"/>
            <a:endParaRPr lang="en-US" sz="2400" dirty="0"/>
          </a:p>
        </p:txBody>
      </p:sp>
    </p:spTree>
    <p:extLst>
      <p:ext uri="{BB962C8B-B14F-4D97-AF65-F5344CB8AC3E}">
        <p14:creationId xmlns:p14="http://schemas.microsoft.com/office/powerpoint/2010/main" val="143804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2. literature review</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sp>
        <p:nvSpPr>
          <p:cNvPr id="33" name="TextBox 32">
            <a:extLst>
              <a:ext uri="{FF2B5EF4-FFF2-40B4-BE49-F238E27FC236}">
                <a16:creationId xmlns:a16="http://schemas.microsoft.com/office/drawing/2014/main" id="{ABF24E23-B565-2850-D276-C88945895126}"/>
              </a:ext>
            </a:extLst>
          </p:cNvPr>
          <p:cNvSpPr txBox="1"/>
          <p:nvPr/>
        </p:nvSpPr>
        <p:spPr>
          <a:xfrm>
            <a:off x="934453" y="1273586"/>
            <a:ext cx="10323094" cy="4893647"/>
          </a:xfrm>
          <a:prstGeom prst="rect">
            <a:avLst/>
          </a:prstGeom>
          <a:noFill/>
        </p:spPr>
        <p:txBody>
          <a:bodyPr wrap="square" rtlCol="0">
            <a:spAutoFit/>
          </a:bodyPr>
          <a:lstStyle/>
          <a:p>
            <a:pPr algn="just"/>
            <a:r>
              <a:rPr lang="id-ID" sz="2400" dirty="0">
                <a:effectLst/>
                <a:latin typeface="Times New Roman" panose="02020603050405020304" pitchFamily="18" charset="0"/>
                <a:ea typeface="Times New Roman" panose="02020603050405020304" pitchFamily="18" charset="0"/>
              </a:rPr>
              <a:t>Video-based Learning provides unique features of a learning management system, enjoyable and engaging learning, and encouraging tasks that enhance students' participation, motivation, self-discipline, and autonomy in an online learning environment (Wulanjani et al., 2022). It also influenced their satisfaction and perception of learning (Robledo &amp;Ayala, 2018). Also, the students showed positive learning experiences and perceptions when they used video on Youtube (Widiastuti, et al., 2022); understood and remembered the complex concepts better when they were exposed to a visual explanation video on YouTube (Chen &amp; Brown, 2012). </a:t>
            </a:r>
            <a:endParaRPr lang="id-ID" sz="2400" dirty="0">
              <a:effectLst/>
              <a:latin typeface="Calibri" panose="020F0502020204030204" pitchFamily="34" charset="0"/>
              <a:ea typeface="Calibri" panose="020F0502020204030204" pitchFamily="34" charset="0"/>
            </a:endParaRPr>
          </a:p>
          <a:p>
            <a:pPr algn="just"/>
            <a:endParaRPr lang="id-ID" sz="2400" dirty="0">
              <a:effectLst/>
              <a:latin typeface="Times New Roman" panose="02020603050405020304" pitchFamily="18" charset="0"/>
              <a:ea typeface="Times New Roman" panose="02020603050405020304" pitchFamily="18" charset="0"/>
            </a:endParaRPr>
          </a:p>
          <a:p>
            <a:pPr algn="just"/>
            <a:r>
              <a:rPr lang="id-ID" sz="2400" dirty="0">
                <a:effectLst/>
                <a:latin typeface="Times New Roman" panose="02020603050405020304" pitchFamily="18" charset="0"/>
                <a:ea typeface="Times New Roman" panose="02020603050405020304" pitchFamily="18" charset="0"/>
              </a:rPr>
              <a:t>Van Dijk and Hacker (2003) stated that there are several obstacles to online learning, such as the absence of mental readiness, materials and connectivity, digital skills, and opportunities for usage.</a:t>
            </a:r>
            <a:endParaRPr lang="en-US" sz="2400" b="1" dirty="0"/>
          </a:p>
        </p:txBody>
      </p:sp>
    </p:spTree>
    <p:extLst>
      <p:ext uri="{BB962C8B-B14F-4D97-AF65-F5344CB8AC3E}">
        <p14:creationId xmlns:p14="http://schemas.microsoft.com/office/powerpoint/2010/main" val="8838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3600" b="1" cap="all" dirty="0">
                <a:solidFill>
                  <a:srgbClr val="000000"/>
                </a:solidFill>
                <a:effectLst/>
                <a:latin typeface="Times New Roman" panose="02020603050405020304" pitchFamily="18" charset="0"/>
                <a:ea typeface="DengXian" panose="02010600030101010101" pitchFamily="2" charset="-122"/>
                <a:cs typeface="Helvetica Neue LT Std"/>
              </a:rPr>
              <a:t>3. method</a:t>
            </a:r>
            <a:endParaRPr lang="en-US" sz="36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sp>
        <p:nvSpPr>
          <p:cNvPr id="11" name="Rectangle: Rounded Corners 10">
            <a:extLst>
              <a:ext uri="{FF2B5EF4-FFF2-40B4-BE49-F238E27FC236}">
                <a16:creationId xmlns:a16="http://schemas.microsoft.com/office/drawing/2014/main" id="{43ACBF1D-762A-DD95-6EE9-CC08C4BF61FF}"/>
              </a:ext>
            </a:extLst>
          </p:cNvPr>
          <p:cNvSpPr/>
          <p:nvPr/>
        </p:nvSpPr>
        <p:spPr>
          <a:xfrm>
            <a:off x="624469" y="2139485"/>
            <a:ext cx="2376924" cy="4527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ea typeface="DengXian" panose="02010600030101010101" pitchFamily="2" charset="-122"/>
              </a:rPr>
              <a:t>Q</a:t>
            </a:r>
            <a:r>
              <a:rPr lang="en-US" sz="2000" dirty="0">
                <a:effectLst/>
                <a:latin typeface="Times New Roman" panose="02020603050405020304" pitchFamily="18" charset="0"/>
                <a:ea typeface="DengXian" panose="02010600030101010101" pitchFamily="2" charset="-122"/>
              </a:rPr>
              <a:t>ualitative research is used as the research design and narrative inquiry as a tool for data analysis or presentation of findings </a:t>
            </a:r>
            <a:endParaRPr lang="en-US" sz="2000" dirty="0"/>
          </a:p>
        </p:txBody>
      </p:sp>
      <p:sp>
        <p:nvSpPr>
          <p:cNvPr id="12" name="Block Arc 14">
            <a:extLst>
              <a:ext uri="{FF2B5EF4-FFF2-40B4-BE49-F238E27FC236}">
                <a16:creationId xmlns:a16="http://schemas.microsoft.com/office/drawing/2014/main" id="{00D563A3-9136-E7DF-3B19-CD36B065AB72}"/>
              </a:ext>
            </a:extLst>
          </p:cNvPr>
          <p:cNvSpPr>
            <a:spLocks noChangeAspect="1"/>
          </p:cNvSpPr>
          <p:nvPr/>
        </p:nvSpPr>
        <p:spPr>
          <a:xfrm rot="2700000">
            <a:off x="1786135" y="1809831"/>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Rectangle: Rounded Corners 12">
            <a:extLst>
              <a:ext uri="{FF2B5EF4-FFF2-40B4-BE49-F238E27FC236}">
                <a16:creationId xmlns:a16="http://schemas.microsoft.com/office/drawing/2014/main" id="{57310D2D-BBE7-E22F-8DF8-4F957E75819A}"/>
              </a:ext>
            </a:extLst>
          </p:cNvPr>
          <p:cNvSpPr/>
          <p:nvPr/>
        </p:nvSpPr>
        <p:spPr>
          <a:xfrm>
            <a:off x="3559977" y="2227997"/>
            <a:ext cx="2376924" cy="44385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effectLst/>
                <a:latin typeface="Times New Roman" panose="02020603050405020304" pitchFamily="18" charset="0"/>
                <a:ea typeface="DengXian" panose="02010600030101010101" pitchFamily="2" charset="-122"/>
              </a:rPr>
              <a:t>The data collections are gathered from observation, questionnaires, and depth- interviews. </a:t>
            </a:r>
            <a:endParaRPr lang="en-US" sz="2000" dirty="0">
              <a:solidFill>
                <a:schemeClr val="tx1"/>
              </a:solidFill>
            </a:endParaRPr>
          </a:p>
        </p:txBody>
      </p:sp>
      <p:sp>
        <p:nvSpPr>
          <p:cNvPr id="14" name="Block Arc 14">
            <a:extLst>
              <a:ext uri="{FF2B5EF4-FFF2-40B4-BE49-F238E27FC236}">
                <a16:creationId xmlns:a16="http://schemas.microsoft.com/office/drawing/2014/main" id="{ABE28696-274D-397A-9352-6BA8296440E8}"/>
              </a:ext>
            </a:extLst>
          </p:cNvPr>
          <p:cNvSpPr>
            <a:spLocks noChangeAspect="1"/>
          </p:cNvSpPr>
          <p:nvPr/>
        </p:nvSpPr>
        <p:spPr>
          <a:xfrm rot="2700000">
            <a:off x="4552541" y="196440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ectangle: Rounded Corners 14">
            <a:extLst>
              <a:ext uri="{FF2B5EF4-FFF2-40B4-BE49-F238E27FC236}">
                <a16:creationId xmlns:a16="http://schemas.microsoft.com/office/drawing/2014/main" id="{872F514B-99C2-120E-74DC-F23FA0BF90FA}"/>
              </a:ext>
            </a:extLst>
          </p:cNvPr>
          <p:cNvSpPr/>
          <p:nvPr/>
        </p:nvSpPr>
        <p:spPr>
          <a:xfrm>
            <a:off x="6296795" y="2227997"/>
            <a:ext cx="2822957" cy="4438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00" dirty="0">
                <a:effectLst/>
                <a:latin typeface="Times New Roman" panose="02020603050405020304" pitchFamily="18" charset="0"/>
                <a:ea typeface="DengXian" panose="02010600030101010101" pitchFamily="2" charset="-122"/>
              </a:rPr>
              <a:t>The participants are the third-semester students of Maulana Malik Ibrahim the Islamic State University of Malang who join the one English year program, they are </a:t>
            </a:r>
            <a:r>
              <a:rPr lang="id-ID" sz="1800" dirty="0">
                <a:effectLst/>
                <a:latin typeface="Times New Roman" panose="02020603050405020304" pitchFamily="18" charset="0"/>
                <a:ea typeface="DengXian" panose="02010600030101010101" pitchFamily="2" charset="-122"/>
              </a:rPr>
              <a:t> 23 students of the Social Education and 34 </a:t>
            </a:r>
            <a:r>
              <a:rPr lang="en-US" sz="1800" dirty="0">
                <a:effectLst/>
                <a:latin typeface="Times New Roman" panose="02020603050405020304" pitchFamily="18" charset="0"/>
                <a:ea typeface="DengXian" panose="02010600030101010101" pitchFamily="2" charset="-122"/>
              </a:rPr>
              <a:t>students from the </a:t>
            </a:r>
            <a:r>
              <a:rPr lang="id-ID" sz="1800" dirty="0">
                <a:effectLst/>
                <a:latin typeface="Times New Roman" panose="02020603050405020304" pitchFamily="18" charset="0"/>
                <a:ea typeface="DengXian" panose="02010600030101010101" pitchFamily="2" charset="-122"/>
              </a:rPr>
              <a:t>Islamic Elementary School </a:t>
            </a:r>
            <a:r>
              <a:rPr lang="en-US" sz="1800" dirty="0">
                <a:effectLst/>
                <a:latin typeface="Times New Roman" panose="02020603050405020304" pitchFamily="18" charset="0"/>
                <a:ea typeface="DengXian" panose="02010600030101010101" pitchFamily="2" charset="-122"/>
              </a:rPr>
              <a:t>Program, A class (PBA A). </a:t>
            </a:r>
            <a:endParaRPr lang="en-US" dirty="0"/>
          </a:p>
        </p:txBody>
      </p:sp>
      <p:sp>
        <p:nvSpPr>
          <p:cNvPr id="16" name="Block Arc 14">
            <a:extLst>
              <a:ext uri="{FF2B5EF4-FFF2-40B4-BE49-F238E27FC236}">
                <a16:creationId xmlns:a16="http://schemas.microsoft.com/office/drawing/2014/main" id="{35917FB3-1052-9083-91D7-6C77A43C5AC3}"/>
              </a:ext>
            </a:extLst>
          </p:cNvPr>
          <p:cNvSpPr>
            <a:spLocks noChangeAspect="1"/>
          </p:cNvSpPr>
          <p:nvPr/>
        </p:nvSpPr>
        <p:spPr>
          <a:xfrm rot="2700000">
            <a:off x="7488049" y="172132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Rectangle: Rounded Corners 16">
            <a:extLst>
              <a:ext uri="{FF2B5EF4-FFF2-40B4-BE49-F238E27FC236}">
                <a16:creationId xmlns:a16="http://schemas.microsoft.com/office/drawing/2014/main" id="{188A6A0C-7AB6-86E3-BF06-FB32FBEAD540}"/>
              </a:ext>
            </a:extLst>
          </p:cNvPr>
          <p:cNvSpPr/>
          <p:nvPr/>
        </p:nvSpPr>
        <p:spPr>
          <a:xfrm>
            <a:off x="9470919" y="2227996"/>
            <a:ext cx="2376924" cy="44385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effectLst/>
                <a:latin typeface="Times New Roman" panose="02020603050405020304" pitchFamily="18" charset="0"/>
                <a:ea typeface="DengXian" panose="02010600030101010101" pitchFamily="2" charset="-122"/>
              </a:rPr>
              <a:t>In data analysis, </a:t>
            </a:r>
            <a:r>
              <a:rPr lang="en-IN" sz="2000" dirty="0">
                <a:solidFill>
                  <a:schemeClr val="tx1"/>
                </a:solidFill>
                <a:effectLst/>
                <a:latin typeface="Times New Roman" panose="02020603050405020304" pitchFamily="18" charset="0"/>
                <a:ea typeface="DengXian" panose="02010600030101010101" pitchFamily="2" charset="-122"/>
                <a:cs typeface="Minion Pro" panose="02040503050306020203" pitchFamily="18" charset="0"/>
              </a:rPr>
              <a:t>the researchers categorize the data b</a:t>
            </a:r>
            <a:r>
              <a:rPr lang="id-ID" sz="2000" dirty="0">
                <a:solidFill>
                  <a:schemeClr val="tx1"/>
                </a:solidFill>
                <a:effectLst/>
                <a:latin typeface="Times New Roman" panose="02020603050405020304" pitchFamily="18" charset="0"/>
                <a:ea typeface="DengXian" panose="02010600030101010101" pitchFamily="2" charset="-122"/>
                <a:cs typeface="Minion Pro" panose="02040503050306020203" pitchFamily="18" charset="0"/>
              </a:rPr>
              <a:t>ased on the questions in the questionnaires.</a:t>
            </a:r>
            <a:endParaRPr lang="en-US" sz="2000" dirty="0">
              <a:solidFill>
                <a:schemeClr val="tx1"/>
              </a:solidFill>
              <a:effectLst/>
              <a:latin typeface="Times New Roman" panose="02020603050405020304" pitchFamily="18" charset="0"/>
              <a:ea typeface="DengXian" panose="02010600030101010101" pitchFamily="2" charset="-122"/>
              <a:cs typeface="Minion Pro" panose="02040503050306020203" pitchFamily="18" charset="0"/>
            </a:endParaRPr>
          </a:p>
          <a:p>
            <a:pPr algn="ctr"/>
            <a:endParaRPr lang="en-US" sz="2000" dirty="0">
              <a:solidFill>
                <a:schemeClr val="tx1"/>
              </a:solidFill>
            </a:endParaRPr>
          </a:p>
        </p:txBody>
      </p:sp>
      <p:sp>
        <p:nvSpPr>
          <p:cNvPr id="18" name="Block Arc 14">
            <a:extLst>
              <a:ext uri="{FF2B5EF4-FFF2-40B4-BE49-F238E27FC236}">
                <a16:creationId xmlns:a16="http://schemas.microsoft.com/office/drawing/2014/main" id="{A995E0D2-5BFD-15B5-3F6A-DEF7D318DA82}"/>
              </a:ext>
            </a:extLst>
          </p:cNvPr>
          <p:cNvSpPr>
            <a:spLocks noChangeAspect="1"/>
          </p:cNvSpPr>
          <p:nvPr/>
        </p:nvSpPr>
        <p:spPr>
          <a:xfrm rot="2700000">
            <a:off x="10463483" y="1964400"/>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28352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sp>
        <p:nvSpPr>
          <p:cNvPr id="5" name="TextBox 4">
            <a:extLst>
              <a:ext uri="{FF2B5EF4-FFF2-40B4-BE49-F238E27FC236}">
                <a16:creationId xmlns:a16="http://schemas.microsoft.com/office/drawing/2014/main" id="{0EECC51A-11FF-5FF4-A560-3AC9C9F8D0DD}"/>
              </a:ext>
            </a:extLst>
          </p:cNvPr>
          <p:cNvSpPr txBox="1"/>
          <p:nvPr/>
        </p:nvSpPr>
        <p:spPr>
          <a:xfrm>
            <a:off x="5943743" y="1508335"/>
            <a:ext cx="6099716" cy="1166666"/>
          </a:xfrm>
          <a:prstGeom prst="rect">
            <a:avLst/>
          </a:prstGeom>
          <a:noFill/>
        </p:spPr>
        <p:txBody>
          <a:bodyPr wrap="square">
            <a:spAutoFit/>
          </a:bodyPr>
          <a:lstStyle/>
          <a:p>
            <a:pPr>
              <a:lnSpc>
                <a:spcPct val="107000"/>
              </a:lnSpc>
              <a:spcAft>
                <a:spcPts val="800"/>
              </a:spcAft>
            </a:pPr>
            <a:r>
              <a:rPr lang="en-IN" sz="1800" b="1"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rPr>
              <a:t>Figure 1</a:t>
            </a:r>
            <a:r>
              <a:rPr lang="en-IN" sz="1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rPr>
              <a:t> </a:t>
            </a:r>
            <a:endParaRPr lang="id-ID" sz="1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endParaRPr>
          </a:p>
          <a:p>
            <a:pPr>
              <a:lnSpc>
                <a:spcPct val="107000"/>
              </a:lnSpc>
              <a:spcAft>
                <a:spcPts val="800"/>
              </a:spcAft>
            </a:pPr>
            <a:r>
              <a:rPr lang="id-ID" sz="1800" i="1" dirty="0">
                <a:effectLst/>
                <a:latin typeface="Times New Roman" panose="02020603050405020304" pitchFamily="18" charset="0"/>
                <a:ea typeface="Times New Roman" panose="02020603050405020304" pitchFamily="18" charset="0"/>
              </a:rPr>
              <a:t>Learning through videos (YouTube) can provide comfort</a:t>
            </a:r>
            <a:endParaRPr lang="id-ID" sz="1800" dirty="0">
              <a:effectLst/>
              <a:latin typeface="Calibri" panose="020F0502020204030204" pitchFamily="34" charset="0"/>
              <a:ea typeface="Calibri" panose="020F0502020204030204" pitchFamily="34" charset="0"/>
            </a:endParaRPr>
          </a:p>
          <a:p>
            <a:pPr>
              <a:lnSpc>
                <a:spcPct val="107000"/>
              </a:lnSpc>
              <a:spcAft>
                <a:spcPts val="800"/>
              </a:spcAft>
            </a:pPr>
            <a:endParaRPr lang="en-US" sz="1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endParaRPr>
          </a:p>
        </p:txBody>
      </p:sp>
      <p:pic>
        <p:nvPicPr>
          <p:cNvPr id="4" name="image8.png">
            <a:extLst>
              <a:ext uri="{FF2B5EF4-FFF2-40B4-BE49-F238E27FC236}">
                <a16:creationId xmlns:a16="http://schemas.microsoft.com/office/drawing/2014/main" id="{FCB4D9C0-DE2F-D7B8-A174-2AF38B424C4A}"/>
              </a:ext>
            </a:extLst>
          </p:cNvPr>
          <p:cNvPicPr/>
          <p:nvPr/>
        </p:nvPicPr>
        <p:blipFill>
          <a:blip r:embed="rId2"/>
          <a:srcRect/>
          <a:stretch>
            <a:fillRect/>
          </a:stretch>
        </p:blipFill>
        <p:spPr>
          <a:xfrm>
            <a:off x="323529" y="1261257"/>
            <a:ext cx="5620214" cy="5285678"/>
          </a:xfrm>
          <a:prstGeom prst="rect">
            <a:avLst/>
          </a:prstGeom>
          <a:ln/>
        </p:spPr>
      </p:pic>
      <p:pic>
        <p:nvPicPr>
          <p:cNvPr id="21" name="Picture 20">
            <a:extLst>
              <a:ext uri="{FF2B5EF4-FFF2-40B4-BE49-F238E27FC236}">
                <a16:creationId xmlns:a16="http://schemas.microsoft.com/office/drawing/2014/main" id="{960ADC00-B31A-8274-8CD7-5AB3379AA879}"/>
              </a:ext>
            </a:extLst>
          </p:cNvPr>
          <p:cNvPicPr>
            <a:picLocks noChangeAspect="1"/>
          </p:cNvPicPr>
          <p:nvPr/>
        </p:nvPicPr>
        <p:blipFill>
          <a:blip r:embed="rId3"/>
          <a:stretch>
            <a:fillRect/>
          </a:stretch>
        </p:blipFill>
        <p:spPr>
          <a:xfrm>
            <a:off x="5754031" y="2850589"/>
            <a:ext cx="8989334" cy="2664821"/>
          </a:xfrm>
          <a:prstGeom prst="rect">
            <a:avLst/>
          </a:prstGeom>
        </p:spPr>
      </p:pic>
    </p:spTree>
    <p:extLst>
      <p:ext uri="{BB962C8B-B14F-4D97-AF65-F5344CB8AC3E}">
        <p14:creationId xmlns:p14="http://schemas.microsoft.com/office/powerpoint/2010/main" val="407935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sp>
        <p:nvSpPr>
          <p:cNvPr id="5" name="TextBox 4">
            <a:extLst>
              <a:ext uri="{FF2B5EF4-FFF2-40B4-BE49-F238E27FC236}">
                <a16:creationId xmlns:a16="http://schemas.microsoft.com/office/drawing/2014/main" id="{0EECC51A-11FF-5FF4-A560-3AC9C9F8D0DD}"/>
              </a:ext>
            </a:extLst>
          </p:cNvPr>
          <p:cNvSpPr txBox="1"/>
          <p:nvPr/>
        </p:nvSpPr>
        <p:spPr>
          <a:xfrm>
            <a:off x="5341577" y="1508335"/>
            <a:ext cx="6099716" cy="1668214"/>
          </a:xfrm>
          <a:prstGeom prst="rect">
            <a:avLst/>
          </a:prstGeom>
          <a:noFill/>
        </p:spPr>
        <p:txBody>
          <a:bodyPr wrap="square">
            <a:spAutoFit/>
          </a:bodyPr>
          <a:lstStyle/>
          <a:p>
            <a:pPr>
              <a:lnSpc>
                <a:spcPct val="107000"/>
              </a:lnSpc>
              <a:spcAft>
                <a:spcPts val="800"/>
              </a:spcAft>
            </a:pPr>
            <a:r>
              <a:rPr lang="en-IN" sz="1800" b="1"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rPr>
              <a:t>Figure </a:t>
            </a:r>
            <a:r>
              <a:rPr lang="id-ID" sz="1800" b="1"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rPr>
              <a:t>2</a:t>
            </a:r>
            <a:r>
              <a:rPr lang="en-IN" sz="1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rPr>
              <a:t> </a:t>
            </a:r>
            <a:endParaRPr lang="id-ID" sz="1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endParaRPr>
          </a:p>
          <a:p>
            <a:pPr algn="just">
              <a:lnSpc>
                <a:spcPct val="107000"/>
              </a:lnSpc>
              <a:spcBef>
                <a:spcPts val="1200"/>
              </a:spcBef>
              <a:spcAft>
                <a:spcPts val="1200"/>
              </a:spcAft>
            </a:pPr>
            <a:r>
              <a:rPr lang="id-ID" sz="1800" i="1" dirty="0">
                <a:effectLst/>
                <a:latin typeface="Times New Roman" panose="02020603050405020304" pitchFamily="18" charset="0"/>
                <a:ea typeface="Times New Roman" panose="02020603050405020304" pitchFamily="18" charset="0"/>
              </a:rPr>
              <a:t>Learning through videos (YouTube) can make it easier for you to understand  the materials</a:t>
            </a:r>
            <a:endParaRPr lang="id-ID" sz="1800" dirty="0">
              <a:effectLst/>
              <a:latin typeface="Calibri" panose="020F0502020204030204" pitchFamily="34" charset="0"/>
              <a:ea typeface="Calibri" panose="020F0502020204030204" pitchFamily="34" charset="0"/>
            </a:endParaRPr>
          </a:p>
          <a:p>
            <a:pPr>
              <a:lnSpc>
                <a:spcPct val="107000"/>
              </a:lnSpc>
              <a:spcAft>
                <a:spcPts val="800"/>
              </a:spcAft>
            </a:pPr>
            <a:endParaRPr lang="en-US" sz="1800" dirty="0">
              <a:solidFill>
                <a:srgbClr val="000000"/>
              </a:solidFill>
              <a:effectLst/>
              <a:latin typeface="Times New Roman" panose="02020603050405020304" pitchFamily="18" charset="0"/>
              <a:ea typeface="DengXian" panose="02010600030101010101" pitchFamily="2" charset="-122"/>
              <a:cs typeface="Minion Pro" panose="02040503050306020203" pitchFamily="18" charset="0"/>
            </a:endParaRPr>
          </a:p>
        </p:txBody>
      </p:sp>
      <p:pic>
        <p:nvPicPr>
          <p:cNvPr id="3" name="image6.png">
            <a:extLst>
              <a:ext uri="{FF2B5EF4-FFF2-40B4-BE49-F238E27FC236}">
                <a16:creationId xmlns:a16="http://schemas.microsoft.com/office/drawing/2014/main" id="{D7AC70E3-42B7-56C1-7307-64D9773DFAFA}"/>
              </a:ext>
            </a:extLst>
          </p:cNvPr>
          <p:cNvPicPr/>
          <p:nvPr/>
        </p:nvPicPr>
        <p:blipFill>
          <a:blip r:embed="rId2"/>
          <a:srcRect/>
          <a:stretch>
            <a:fillRect/>
          </a:stretch>
        </p:blipFill>
        <p:spPr>
          <a:xfrm>
            <a:off x="512957" y="1508335"/>
            <a:ext cx="4354861" cy="4103648"/>
          </a:xfrm>
          <a:prstGeom prst="rect">
            <a:avLst/>
          </a:prstGeom>
          <a:ln/>
        </p:spPr>
      </p:pic>
      <p:pic>
        <p:nvPicPr>
          <p:cNvPr id="6" name="Picture 5">
            <a:extLst>
              <a:ext uri="{FF2B5EF4-FFF2-40B4-BE49-F238E27FC236}">
                <a16:creationId xmlns:a16="http://schemas.microsoft.com/office/drawing/2014/main" id="{FF65E5EA-F0EA-3EF3-D084-04A06BB65361}"/>
              </a:ext>
            </a:extLst>
          </p:cNvPr>
          <p:cNvPicPr>
            <a:picLocks noChangeAspect="1"/>
          </p:cNvPicPr>
          <p:nvPr/>
        </p:nvPicPr>
        <p:blipFill>
          <a:blip r:embed="rId3"/>
          <a:stretch>
            <a:fillRect/>
          </a:stretch>
        </p:blipFill>
        <p:spPr>
          <a:xfrm>
            <a:off x="4694806" y="3429064"/>
            <a:ext cx="8212700" cy="1378607"/>
          </a:xfrm>
          <a:prstGeom prst="rect">
            <a:avLst/>
          </a:prstGeom>
        </p:spPr>
      </p:pic>
    </p:spTree>
    <p:extLst>
      <p:ext uri="{BB962C8B-B14F-4D97-AF65-F5344CB8AC3E}">
        <p14:creationId xmlns:p14="http://schemas.microsoft.com/office/powerpoint/2010/main" val="95916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6" name="Picture 5">
            <a:extLst>
              <a:ext uri="{FF2B5EF4-FFF2-40B4-BE49-F238E27FC236}">
                <a16:creationId xmlns:a16="http://schemas.microsoft.com/office/drawing/2014/main" id="{201A6B4D-2D17-5144-9E83-27EC04F2673F}"/>
              </a:ext>
            </a:extLst>
          </p:cNvPr>
          <p:cNvPicPr>
            <a:picLocks noChangeAspect="1"/>
          </p:cNvPicPr>
          <p:nvPr/>
        </p:nvPicPr>
        <p:blipFill>
          <a:blip r:embed="rId2"/>
          <a:stretch>
            <a:fillRect/>
          </a:stretch>
        </p:blipFill>
        <p:spPr>
          <a:xfrm>
            <a:off x="286880" y="1515985"/>
            <a:ext cx="11905120" cy="5342016"/>
          </a:xfrm>
          <a:prstGeom prst="rect">
            <a:avLst/>
          </a:prstGeom>
        </p:spPr>
      </p:pic>
      <p:pic>
        <p:nvPicPr>
          <p:cNvPr id="7" name="Picture 6">
            <a:extLst>
              <a:ext uri="{FF2B5EF4-FFF2-40B4-BE49-F238E27FC236}">
                <a16:creationId xmlns:a16="http://schemas.microsoft.com/office/drawing/2014/main" id="{9D26C677-DDD9-EC20-774E-AD974F344BDB}"/>
              </a:ext>
            </a:extLst>
          </p:cNvPr>
          <p:cNvPicPr>
            <a:picLocks noChangeAspect="1"/>
          </p:cNvPicPr>
          <p:nvPr/>
        </p:nvPicPr>
        <p:blipFill>
          <a:blip r:embed="rId3"/>
          <a:stretch>
            <a:fillRect/>
          </a:stretch>
        </p:blipFill>
        <p:spPr>
          <a:xfrm>
            <a:off x="286880" y="2758337"/>
            <a:ext cx="3933744" cy="3908202"/>
          </a:xfrm>
          <a:prstGeom prst="rect">
            <a:avLst/>
          </a:prstGeom>
        </p:spPr>
      </p:pic>
    </p:spTree>
    <p:extLst>
      <p:ext uri="{BB962C8B-B14F-4D97-AF65-F5344CB8AC3E}">
        <p14:creationId xmlns:p14="http://schemas.microsoft.com/office/powerpoint/2010/main" val="324961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a:bodyPr>
          <a:lstStyle/>
          <a:p>
            <a:pPr>
              <a:lnSpc>
                <a:spcPts val="1205"/>
              </a:lnSpc>
              <a:spcBef>
                <a:spcPts val="1200"/>
              </a:spcBef>
              <a:spcAft>
                <a:spcPts val="900"/>
              </a:spcAft>
            </a:pPr>
            <a:r>
              <a:rPr lang="en-IN" sz="2800" b="1" cap="all" dirty="0">
                <a:solidFill>
                  <a:srgbClr val="000000"/>
                </a:solidFill>
                <a:effectLst/>
                <a:latin typeface="Times New Roman" panose="02020603050405020304" pitchFamily="18" charset="0"/>
                <a:ea typeface="DengXian" panose="02010600030101010101" pitchFamily="2" charset="-122"/>
                <a:cs typeface="Helvetica Neue LT Std"/>
              </a:rPr>
              <a:t>4. Figures and Tables</a:t>
            </a:r>
            <a:endParaRPr lang="en-US" sz="2800" b="1" cap="all" dirty="0">
              <a:solidFill>
                <a:srgbClr val="000000"/>
              </a:solidFill>
              <a:effectLst/>
              <a:latin typeface="Times New Roman" panose="02020603050405020304" pitchFamily="18" charset="0"/>
              <a:ea typeface="DengXian" panose="02010600030101010101" pitchFamily="2" charset="-122"/>
              <a:cs typeface="Helvetica Neue LT Std"/>
            </a:endParaRPr>
          </a:p>
        </p:txBody>
      </p:sp>
      <p:pic>
        <p:nvPicPr>
          <p:cNvPr id="3" name="Picture 2">
            <a:extLst>
              <a:ext uri="{FF2B5EF4-FFF2-40B4-BE49-F238E27FC236}">
                <a16:creationId xmlns:a16="http://schemas.microsoft.com/office/drawing/2014/main" id="{DB08B55B-0A24-0ED8-D756-D4E9A1000221}"/>
              </a:ext>
            </a:extLst>
          </p:cNvPr>
          <p:cNvPicPr>
            <a:picLocks noChangeAspect="1"/>
          </p:cNvPicPr>
          <p:nvPr/>
        </p:nvPicPr>
        <p:blipFill>
          <a:blip r:embed="rId2"/>
          <a:stretch>
            <a:fillRect/>
          </a:stretch>
        </p:blipFill>
        <p:spPr>
          <a:xfrm>
            <a:off x="112277" y="1047603"/>
            <a:ext cx="13513304" cy="5810397"/>
          </a:xfrm>
          <a:prstGeom prst="rect">
            <a:avLst/>
          </a:prstGeom>
        </p:spPr>
      </p:pic>
      <p:pic>
        <p:nvPicPr>
          <p:cNvPr id="4" name="Picture 3">
            <a:extLst>
              <a:ext uri="{FF2B5EF4-FFF2-40B4-BE49-F238E27FC236}">
                <a16:creationId xmlns:a16="http://schemas.microsoft.com/office/drawing/2014/main" id="{89AE91B5-2980-2B7D-5A3E-8141734FBB0A}"/>
              </a:ext>
            </a:extLst>
          </p:cNvPr>
          <p:cNvPicPr>
            <a:picLocks noChangeAspect="1"/>
          </p:cNvPicPr>
          <p:nvPr/>
        </p:nvPicPr>
        <p:blipFill>
          <a:blip r:embed="rId3"/>
          <a:stretch>
            <a:fillRect/>
          </a:stretch>
        </p:blipFill>
        <p:spPr>
          <a:xfrm>
            <a:off x="323529" y="2699000"/>
            <a:ext cx="3687453" cy="3641646"/>
          </a:xfrm>
          <a:prstGeom prst="rect">
            <a:avLst/>
          </a:prstGeom>
        </p:spPr>
      </p:pic>
    </p:spTree>
    <p:extLst>
      <p:ext uri="{BB962C8B-B14F-4D97-AF65-F5344CB8AC3E}">
        <p14:creationId xmlns:p14="http://schemas.microsoft.com/office/powerpoint/2010/main" val="3472123412"/>
      </p:ext>
    </p:extLst>
  </p:cSld>
  <p:clrMapOvr>
    <a:masterClrMapping/>
  </p:clrMapOvr>
</p:sld>
</file>

<file path=ppt/theme/theme1.xml><?xml version="1.0" encoding="utf-8"?>
<a:theme xmlns:a="http://schemas.openxmlformats.org/drawingml/2006/main" name="Cover and End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853</Words>
  <Application>Microsoft Office PowerPoint</Application>
  <PresentationFormat>Widescreen</PresentationFormat>
  <Paragraphs>35</Paragraphs>
  <Slides>18</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Rockwell</vt:lpstr>
      <vt:lpstr>Times New Roman</vt:lpstr>
      <vt:lpstr>Wingdings</vt:lpstr>
      <vt:lpstr>Cover and End Slide Master</vt:lpstr>
      <vt:lpstr>Contents Slide Master</vt:lpstr>
      <vt:lpstr>Section Break Slide Master</vt: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MAY ALLOH BLESS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126</cp:revision>
  <dcterms:created xsi:type="dcterms:W3CDTF">2019-01-14T06:35:35Z</dcterms:created>
  <dcterms:modified xsi:type="dcterms:W3CDTF">2024-09-23T16:25:48Z</dcterms:modified>
</cp:coreProperties>
</file>