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0ECDB1-B97B-4C6C-898A-3246556ED40C}" type="doc">
      <dgm:prSet loTypeId="urn:microsoft.com/office/officeart/2011/layout/ConvergingText" loCatId="process" qsTypeId="urn:microsoft.com/office/officeart/2005/8/quickstyle/simple4" qsCatId="simple" csTypeId="urn:microsoft.com/office/officeart/2005/8/colors/accent5_2" csCatId="accent5" phldr="1"/>
      <dgm:spPr/>
      <dgm:t>
        <a:bodyPr/>
        <a:lstStyle/>
        <a:p>
          <a:endParaRPr lang="en-ID"/>
        </a:p>
      </dgm:t>
    </dgm:pt>
    <dgm:pt modelId="{542F84B5-DD3A-4152-ABCD-CBBB8A7604CA}">
      <dgm:prSet phldrT="[Text]"/>
      <dgm:spPr/>
      <dgm:t>
        <a:bodyPr/>
        <a:lstStyle/>
        <a:p>
          <a:r>
            <a:rPr lang="en-US" dirty="0"/>
            <a:t>Driving forces</a:t>
          </a:r>
          <a:endParaRPr lang="en-ID" dirty="0"/>
        </a:p>
      </dgm:t>
    </dgm:pt>
    <dgm:pt modelId="{3056A633-D5F9-493A-88CF-94D7A63D3AA6}" type="parTrans" cxnId="{37CEF1D5-19D7-4D06-B0BF-0ECB2525C9D1}">
      <dgm:prSet/>
      <dgm:spPr/>
      <dgm:t>
        <a:bodyPr/>
        <a:lstStyle/>
        <a:p>
          <a:endParaRPr lang="en-ID"/>
        </a:p>
      </dgm:t>
    </dgm:pt>
    <dgm:pt modelId="{20A6E34B-7A9B-454B-946C-49691C551C39}" type="sibTrans" cxnId="{37CEF1D5-19D7-4D06-B0BF-0ECB2525C9D1}">
      <dgm:prSet/>
      <dgm:spPr/>
      <dgm:t>
        <a:bodyPr/>
        <a:lstStyle/>
        <a:p>
          <a:endParaRPr lang="en-ID"/>
        </a:p>
      </dgm:t>
    </dgm:pt>
    <dgm:pt modelId="{16408324-C276-4564-AD95-8F5949C4F941}">
      <dgm:prSet phldrT="[Text]" custT="1"/>
      <dgm:spPr/>
      <dgm:t>
        <a:bodyPr/>
        <a:lstStyle/>
        <a:p>
          <a:r>
            <a:rPr lang="en-US" sz="1600" dirty="0"/>
            <a:t>Globalization</a:t>
          </a:r>
          <a:endParaRPr lang="en-ID" sz="1600" dirty="0"/>
        </a:p>
      </dgm:t>
    </dgm:pt>
    <dgm:pt modelId="{4B292AB9-F175-4EC6-B398-F09F71596BD2}" type="parTrans" cxnId="{3592F5B5-E19B-4151-976B-B510CD3B627A}">
      <dgm:prSet/>
      <dgm:spPr/>
      <dgm:t>
        <a:bodyPr/>
        <a:lstStyle/>
        <a:p>
          <a:endParaRPr lang="en-ID"/>
        </a:p>
      </dgm:t>
    </dgm:pt>
    <dgm:pt modelId="{B9425994-D8D0-49D4-A951-76365E825E18}" type="sibTrans" cxnId="{3592F5B5-E19B-4151-976B-B510CD3B627A}">
      <dgm:prSet/>
      <dgm:spPr/>
      <dgm:t>
        <a:bodyPr/>
        <a:lstStyle/>
        <a:p>
          <a:endParaRPr lang="en-ID"/>
        </a:p>
      </dgm:t>
    </dgm:pt>
    <dgm:pt modelId="{EB39860D-9C5E-4EFF-BABF-41AB866B8C9A}">
      <dgm:prSet phldrT="[Text]" custT="1"/>
      <dgm:spPr/>
      <dgm:t>
        <a:bodyPr/>
        <a:lstStyle/>
        <a:p>
          <a:r>
            <a:rPr lang="en-US" sz="1600" dirty="0"/>
            <a:t>Internationalization of education</a:t>
          </a:r>
          <a:endParaRPr lang="en-ID" sz="1600" dirty="0"/>
        </a:p>
      </dgm:t>
    </dgm:pt>
    <dgm:pt modelId="{4076A308-8D5A-4D3C-8201-24DD6F7DB370}" type="parTrans" cxnId="{C71CF0BB-2321-4A83-91EE-3A01AC5BC415}">
      <dgm:prSet/>
      <dgm:spPr/>
      <dgm:t>
        <a:bodyPr/>
        <a:lstStyle/>
        <a:p>
          <a:endParaRPr lang="en-ID"/>
        </a:p>
      </dgm:t>
    </dgm:pt>
    <dgm:pt modelId="{818856AF-F303-42A4-A731-445EEA2DB99D}" type="sibTrans" cxnId="{C71CF0BB-2321-4A83-91EE-3A01AC5BC415}">
      <dgm:prSet/>
      <dgm:spPr/>
      <dgm:t>
        <a:bodyPr/>
        <a:lstStyle/>
        <a:p>
          <a:endParaRPr lang="en-ID"/>
        </a:p>
      </dgm:t>
    </dgm:pt>
    <dgm:pt modelId="{C295D07C-E5C5-431A-8013-EE89D07F9D03}">
      <dgm:prSet phldrT="[Text]" custT="1"/>
      <dgm:spPr/>
      <dgm:t>
        <a:bodyPr/>
        <a:lstStyle/>
        <a:p>
          <a:r>
            <a:rPr lang="en-US" sz="1600" dirty="0"/>
            <a:t>English as a global lingua franca</a:t>
          </a:r>
          <a:endParaRPr lang="en-ID" sz="1600" dirty="0"/>
        </a:p>
      </dgm:t>
    </dgm:pt>
    <dgm:pt modelId="{0B7C5E49-9F58-48B5-B24D-49B6894779A8}" type="parTrans" cxnId="{4F114839-2B33-4062-BA27-507F01FC28DE}">
      <dgm:prSet/>
      <dgm:spPr/>
      <dgm:t>
        <a:bodyPr/>
        <a:lstStyle/>
        <a:p>
          <a:endParaRPr lang="en-ID"/>
        </a:p>
      </dgm:t>
    </dgm:pt>
    <dgm:pt modelId="{22D7C14B-A213-444C-BE44-1BA896B27106}" type="sibTrans" cxnId="{4F114839-2B33-4062-BA27-507F01FC28DE}">
      <dgm:prSet/>
      <dgm:spPr/>
      <dgm:t>
        <a:bodyPr/>
        <a:lstStyle/>
        <a:p>
          <a:endParaRPr lang="en-ID"/>
        </a:p>
      </dgm:t>
    </dgm:pt>
    <dgm:pt modelId="{91B1F1B0-558B-4484-A611-5E88A7E978B0}" type="pres">
      <dgm:prSet presAssocID="{8E0ECDB1-B97B-4C6C-898A-3246556ED40C}" presName="Name0" presStyleCnt="0">
        <dgm:presLayoutVars>
          <dgm:chMax/>
          <dgm:chPref val="1"/>
          <dgm:dir/>
          <dgm:animOne val="branch"/>
          <dgm:animLvl val="lvl"/>
          <dgm:resizeHandles/>
        </dgm:presLayoutVars>
      </dgm:prSet>
      <dgm:spPr/>
    </dgm:pt>
    <dgm:pt modelId="{0A84CCEB-A821-4305-A7AB-4FD78B1638EB}" type="pres">
      <dgm:prSet presAssocID="{542F84B5-DD3A-4152-ABCD-CBBB8A7604CA}" presName="composite" presStyleCnt="0"/>
      <dgm:spPr/>
    </dgm:pt>
    <dgm:pt modelId="{0A1299C5-BC05-4F15-86DE-DB2752896D5D}" type="pres">
      <dgm:prSet presAssocID="{542F84B5-DD3A-4152-ABCD-CBBB8A7604CA}" presName="ParentAccent1" presStyleLbl="alignNode1" presStyleIdx="0" presStyleCnt="34"/>
      <dgm:spPr/>
    </dgm:pt>
    <dgm:pt modelId="{F3D21036-A37B-415C-8876-04A74E019941}" type="pres">
      <dgm:prSet presAssocID="{542F84B5-DD3A-4152-ABCD-CBBB8A7604CA}" presName="ParentAccent2" presStyleLbl="alignNode1" presStyleIdx="1" presStyleCnt="34"/>
      <dgm:spPr/>
    </dgm:pt>
    <dgm:pt modelId="{8AB80195-24DF-476F-8CD7-F233E4686BC4}" type="pres">
      <dgm:prSet presAssocID="{542F84B5-DD3A-4152-ABCD-CBBB8A7604CA}" presName="ParentAccent3" presStyleLbl="alignNode1" presStyleIdx="2" presStyleCnt="34"/>
      <dgm:spPr/>
    </dgm:pt>
    <dgm:pt modelId="{DAF98D2D-64F6-4297-A9C0-F1C7B7493587}" type="pres">
      <dgm:prSet presAssocID="{542F84B5-DD3A-4152-ABCD-CBBB8A7604CA}" presName="ParentAccent4" presStyleLbl="alignNode1" presStyleIdx="3" presStyleCnt="34"/>
      <dgm:spPr/>
    </dgm:pt>
    <dgm:pt modelId="{5C8ECD81-1626-42F7-93AA-20C3AD050AA3}" type="pres">
      <dgm:prSet presAssocID="{542F84B5-DD3A-4152-ABCD-CBBB8A7604CA}" presName="ParentAccent5" presStyleLbl="alignNode1" presStyleIdx="4" presStyleCnt="34"/>
      <dgm:spPr/>
    </dgm:pt>
    <dgm:pt modelId="{31BADC59-335F-4193-AE17-473FDF4324A8}" type="pres">
      <dgm:prSet presAssocID="{542F84B5-DD3A-4152-ABCD-CBBB8A7604CA}" presName="ParentAccent6" presStyleLbl="alignNode1" presStyleIdx="5" presStyleCnt="34"/>
      <dgm:spPr/>
    </dgm:pt>
    <dgm:pt modelId="{838232DA-8947-4DAC-9FA5-F6FEF0810D99}" type="pres">
      <dgm:prSet presAssocID="{542F84B5-DD3A-4152-ABCD-CBBB8A7604CA}" presName="ParentAccent7" presStyleLbl="alignNode1" presStyleIdx="6" presStyleCnt="34"/>
      <dgm:spPr/>
    </dgm:pt>
    <dgm:pt modelId="{A15ADD40-F07C-435E-9959-5B440143492A}" type="pres">
      <dgm:prSet presAssocID="{542F84B5-DD3A-4152-ABCD-CBBB8A7604CA}" presName="ParentAccent8" presStyleLbl="alignNode1" presStyleIdx="7" presStyleCnt="34"/>
      <dgm:spPr/>
    </dgm:pt>
    <dgm:pt modelId="{3631C894-C3F3-4371-B605-D663BE54B622}" type="pres">
      <dgm:prSet presAssocID="{542F84B5-DD3A-4152-ABCD-CBBB8A7604CA}" presName="ParentAccent9" presStyleLbl="alignNode1" presStyleIdx="8" presStyleCnt="34"/>
      <dgm:spPr/>
    </dgm:pt>
    <dgm:pt modelId="{F03737B2-E249-4E2E-B04B-CEFCD3BC793B}" type="pres">
      <dgm:prSet presAssocID="{542F84B5-DD3A-4152-ABCD-CBBB8A7604CA}" presName="ParentAccent10" presStyleLbl="alignNode1" presStyleIdx="9" presStyleCnt="34"/>
      <dgm:spPr/>
    </dgm:pt>
    <dgm:pt modelId="{DF53E4ED-AE8B-4ECA-A3B7-5CA598A437FC}" type="pres">
      <dgm:prSet presAssocID="{542F84B5-DD3A-4152-ABCD-CBBB8A7604CA}" presName="Parent" presStyleLbl="alignNode1" presStyleIdx="10" presStyleCnt="34">
        <dgm:presLayoutVars>
          <dgm:chMax val="5"/>
          <dgm:chPref val="3"/>
          <dgm:bulletEnabled val="1"/>
        </dgm:presLayoutVars>
      </dgm:prSet>
      <dgm:spPr/>
    </dgm:pt>
    <dgm:pt modelId="{1C64901A-A3E9-47ED-8486-526320932713}" type="pres">
      <dgm:prSet presAssocID="{16408324-C276-4564-AD95-8F5949C4F941}" presName="Child1Accent1" presStyleLbl="alignNode1" presStyleIdx="11" presStyleCnt="34"/>
      <dgm:spPr/>
    </dgm:pt>
    <dgm:pt modelId="{AA04AE42-E749-4F42-ADD3-D2BC8E46E91E}" type="pres">
      <dgm:prSet presAssocID="{16408324-C276-4564-AD95-8F5949C4F941}" presName="Child1Accent2" presStyleLbl="alignNode1" presStyleIdx="12" presStyleCnt="34"/>
      <dgm:spPr/>
    </dgm:pt>
    <dgm:pt modelId="{44139238-5FAA-4150-9308-6D62DC4856CD}" type="pres">
      <dgm:prSet presAssocID="{16408324-C276-4564-AD95-8F5949C4F941}" presName="Child1Accent3" presStyleLbl="alignNode1" presStyleIdx="13" presStyleCnt="34"/>
      <dgm:spPr/>
    </dgm:pt>
    <dgm:pt modelId="{775D4CF5-8176-498C-8AD0-A8EADB8C4A9F}" type="pres">
      <dgm:prSet presAssocID="{16408324-C276-4564-AD95-8F5949C4F941}" presName="Child1Accent4" presStyleLbl="alignNode1" presStyleIdx="14" presStyleCnt="34"/>
      <dgm:spPr/>
    </dgm:pt>
    <dgm:pt modelId="{27BEC585-CD24-41A2-970C-2717516C73D4}" type="pres">
      <dgm:prSet presAssocID="{16408324-C276-4564-AD95-8F5949C4F941}" presName="Child1Accent5" presStyleLbl="alignNode1" presStyleIdx="15" presStyleCnt="34"/>
      <dgm:spPr/>
    </dgm:pt>
    <dgm:pt modelId="{9F2B2529-2E47-4603-8F5C-7C83231BC549}" type="pres">
      <dgm:prSet presAssocID="{16408324-C276-4564-AD95-8F5949C4F941}" presName="Child1Accent6" presStyleLbl="alignNode1" presStyleIdx="16" presStyleCnt="34"/>
      <dgm:spPr/>
    </dgm:pt>
    <dgm:pt modelId="{271F1B45-2CF1-48CC-9B5F-F85E5FE81F72}" type="pres">
      <dgm:prSet presAssocID="{16408324-C276-4564-AD95-8F5949C4F941}" presName="Child1Accent7" presStyleLbl="alignNode1" presStyleIdx="17" presStyleCnt="34"/>
      <dgm:spPr/>
    </dgm:pt>
    <dgm:pt modelId="{F82FEAEA-7524-4652-8CFF-DD0153FE0AC3}" type="pres">
      <dgm:prSet presAssocID="{16408324-C276-4564-AD95-8F5949C4F941}" presName="Child1Accent8" presStyleLbl="alignNode1" presStyleIdx="18" presStyleCnt="34"/>
      <dgm:spPr/>
    </dgm:pt>
    <dgm:pt modelId="{BC58FA17-64AB-4E11-AAF3-4B263064F7AA}" type="pres">
      <dgm:prSet presAssocID="{16408324-C276-4564-AD95-8F5949C4F941}" presName="Child1Accent9" presStyleLbl="alignNode1" presStyleIdx="19" presStyleCnt="34"/>
      <dgm:spPr/>
    </dgm:pt>
    <dgm:pt modelId="{CB3E92B1-C44C-4AAF-9382-9A08AFADBFDC}" type="pres">
      <dgm:prSet presAssocID="{16408324-C276-4564-AD95-8F5949C4F941}" presName="Child1" presStyleLbl="revTx" presStyleIdx="0" presStyleCnt="3">
        <dgm:presLayoutVars>
          <dgm:chMax/>
          <dgm:chPref val="0"/>
          <dgm:bulletEnabled val="1"/>
        </dgm:presLayoutVars>
      </dgm:prSet>
      <dgm:spPr/>
    </dgm:pt>
    <dgm:pt modelId="{653D4B1C-0606-4A51-A786-3909D7AB766B}" type="pres">
      <dgm:prSet presAssocID="{EB39860D-9C5E-4EFF-BABF-41AB866B8C9A}" presName="Child2Accent1" presStyleLbl="alignNode1" presStyleIdx="20" presStyleCnt="34"/>
      <dgm:spPr/>
    </dgm:pt>
    <dgm:pt modelId="{AD208C57-0600-4B1E-9567-96970A44C0D1}" type="pres">
      <dgm:prSet presAssocID="{EB39860D-9C5E-4EFF-BABF-41AB866B8C9A}" presName="Child2Accent2" presStyleLbl="alignNode1" presStyleIdx="21" presStyleCnt="34"/>
      <dgm:spPr/>
    </dgm:pt>
    <dgm:pt modelId="{5ACEEF09-B7B3-49DD-9847-BCD00F423740}" type="pres">
      <dgm:prSet presAssocID="{EB39860D-9C5E-4EFF-BABF-41AB866B8C9A}" presName="Child2Accent3" presStyleLbl="alignNode1" presStyleIdx="22" presStyleCnt="34"/>
      <dgm:spPr/>
    </dgm:pt>
    <dgm:pt modelId="{C1EC6F20-8E9E-456B-A0D0-F31BA452B05C}" type="pres">
      <dgm:prSet presAssocID="{EB39860D-9C5E-4EFF-BABF-41AB866B8C9A}" presName="Child2Accent4" presStyleLbl="alignNode1" presStyleIdx="23" presStyleCnt="34"/>
      <dgm:spPr/>
    </dgm:pt>
    <dgm:pt modelId="{8EEA811D-381E-469A-86EF-7CE1C3DFB7FA}" type="pres">
      <dgm:prSet presAssocID="{EB39860D-9C5E-4EFF-BABF-41AB866B8C9A}" presName="Child2Accent5" presStyleLbl="alignNode1" presStyleIdx="24" presStyleCnt="34"/>
      <dgm:spPr/>
    </dgm:pt>
    <dgm:pt modelId="{E0B66F7D-A917-41CB-B3B7-565D27591421}" type="pres">
      <dgm:prSet presAssocID="{EB39860D-9C5E-4EFF-BABF-41AB866B8C9A}" presName="Child2Accent6" presStyleLbl="alignNode1" presStyleIdx="25" presStyleCnt="34"/>
      <dgm:spPr/>
    </dgm:pt>
    <dgm:pt modelId="{7C73CA88-FA4A-41DB-8F7D-8846423BDC3D}" type="pres">
      <dgm:prSet presAssocID="{EB39860D-9C5E-4EFF-BABF-41AB866B8C9A}" presName="Child2Accent7" presStyleLbl="alignNode1" presStyleIdx="26" presStyleCnt="34"/>
      <dgm:spPr/>
    </dgm:pt>
    <dgm:pt modelId="{BBE5D385-13C6-4C69-9F39-6DCA479DCD73}" type="pres">
      <dgm:prSet presAssocID="{EB39860D-9C5E-4EFF-BABF-41AB866B8C9A}" presName="Child2" presStyleLbl="revTx" presStyleIdx="1" presStyleCnt="3" custScaleX="117950" custLinFactNeighborX="9512" custLinFactNeighborY="-12054">
        <dgm:presLayoutVars>
          <dgm:chMax/>
          <dgm:chPref val="0"/>
          <dgm:bulletEnabled val="1"/>
        </dgm:presLayoutVars>
      </dgm:prSet>
      <dgm:spPr/>
    </dgm:pt>
    <dgm:pt modelId="{ECFED39B-9FED-4E04-A865-0A91B8A2BB1D}" type="pres">
      <dgm:prSet presAssocID="{C295D07C-E5C5-431A-8013-EE89D07F9D03}" presName="Child3Accent1" presStyleLbl="alignNode1" presStyleIdx="27" presStyleCnt="34"/>
      <dgm:spPr/>
    </dgm:pt>
    <dgm:pt modelId="{3F656E4D-547E-4C99-8F97-7647BE2FFEA4}" type="pres">
      <dgm:prSet presAssocID="{C295D07C-E5C5-431A-8013-EE89D07F9D03}" presName="Child3Accent2" presStyleLbl="alignNode1" presStyleIdx="28" presStyleCnt="34"/>
      <dgm:spPr/>
    </dgm:pt>
    <dgm:pt modelId="{64E9F3A2-E0B5-4B66-B3AD-B95DC0257B60}" type="pres">
      <dgm:prSet presAssocID="{C295D07C-E5C5-431A-8013-EE89D07F9D03}" presName="Child3Accent3" presStyleLbl="alignNode1" presStyleIdx="29" presStyleCnt="34"/>
      <dgm:spPr/>
    </dgm:pt>
    <dgm:pt modelId="{A3355623-11EC-4387-B788-046122D30DD6}" type="pres">
      <dgm:prSet presAssocID="{C295D07C-E5C5-431A-8013-EE89D07F9D03}" presName="Child3Accent4" presStyleLbl="alignNode1" presStyleIdx="30" presStyleCnt="34"/>
      <dgm:spPr/>
    </dgm:pt>
    <dgm:pt modelId="{3E47423C-4FC5-47EB-B3FB-5569481272D4}" type="pres">
      <dgm:prSet presAssocID="{C295D07C-E5C5-431A-8013-EE89D07F9D03}" presName="Child3Accent5" presStyleLbl="alignNode1" presStyleIdx="31" presStyleCnt="34"/>
      <dgm:spPr/>
    </dgm:pt>
    <dgm:pt modelId="{AF01B081-5D28-4B08-A265-4F9A8762D967}" type="pres">
      <dgm:prSet presAssocID="{C295D07C-E5C5-431A-8013-EE89D07F9D03}" presName="Child3Accent6" presStyleLbl="alignNode1" presStyleIdx="32" presStyleCnt="34"/>
      <dgm:spPr/>
    </dgm:pt>
    <dgm:pt modelId="{273A213C-3CB9-4E06-A916-0211F749204C}" type="pres">
      <dgm:prSet presAssocID="{C295D07C-E5C5-431A-8013-EE89D07F9D03}" presName="Child3Accent7" presStyleLbl="alignNode1" presStyleIdx="33" presStyleCnt="34"/>
      <dgm:spPr/>
    </dgm:pt>
    <dgm:pt modelId="{9BD7F64B-A92D-457D-82CE-58B796341A3F}" type="pres">
      <dgm:prSet presAssocID="{C295D07C-E5C5-431A-8013-EE89D07F9D03}" presName="Child3" presStyleLbl="revTx" presStyleIdx="2" presStyleCnt="3">
        <dgm:presLayoutVars>
          <dgm:chMax/>
          <dgm:chPref val="0"/>
          <dgm:bulletEnabled val="1"/>
        </dgm:presLayoutVars>
      </dgm:prSet>
      <dgm:spPr/>
    </dgm:pt>
  </dgm:ptLst>
  <dgm:cxnLst>
    <dgm:cxn modelId="{C813AF08-79FF-4759-8080-8E490E8E0C46}" type="presOf" srcId="{C295D07C-E5C5-431A-8013-EE89D07F9D03}" destId="{9BD7F64B-A92D-457D-82CE-58B796341A3F}" srcOrd="0" destOrd="0" presId="urn:microsoft.com/office/officeart/2011/layout/ConvergingText"/>
    <dgm:cxn modelId="{4F114839-2B33-4062-BA27-507F01FC28DE}" srcId="{542F84B5-DD3A-4152-ABCD-CBBB8A7604CA}" destId="{C295D07C-E5C5-431A-8013-EE89D07F9D03}" srcOrd="2" destOrd="0" parTransId="{0B7C5E49-9F58-48B5-B24D-49B6894779A8}" sibTransId="{22D7C14B-A213-444C-BE44-1BA896B27106}"/>
    <dgm:cxn modelId="{17B50180-24CD-4E81-8DA8-8961700B79EB}" type="presOf" srcId="{542F84B5-DD3A-4152-ABCD-CBBB8A7604CA}" destId="{DF53E4ED-AE8B-4ECA-A3B7-5CA598A437FC}" srcOrd="0" destOrd="0" presId="urn:microsoft.com/office/officeart/2011/layout/ConvergingText"/>
    <dgm:cxn modelId="{57F5698B-F322-454E-926F-2A014DEFC75A}" type="presOf" srcId="{16408324-C276-4564-AD95-8F5949C4F941}" destId="{CB3E92B1-C44C-4AAF-9382-9A08AFADBFDC}" srcOrd="0" destOrd="0" presId="urn:microsoft.com/office/officeart/2011/layout/ConvergingText"/>
    <dgm:cxn modelId="{B05F36B1-4685-4BE3-A3D3-E8350D5B998D}" type="presOf" srcId="{EB39860D-9C5E-4EFF-BABF-41AB866B8C9A}" destId="{BBE5D385-13C6-4C69-9F39-6DCA479DCD73}" srcOrd="0" destOrd="0" presId="urn:microsoft.com/office/officeart/2011/layout/ConvergingText"/>
    <dgm:cxn modelId="{3592F5B5-E19B-4151-976B-B510CD3B627A}" srcId="{542F84B5-DD3A-4152-ABCD-CBBB8A7604CA}" destId="{16408324-C276-4564-AD95-8F5949C4F941}" srcOrd="0" destOrd="0" parTransId="{4B292AB9-F175-4EC6-B398-F09F71596BD2}" sibTransId="{B9425994-D8D0-49D4-A951-76365E825E18}"/>
    <dgm:cxn modelId="{C71CF0BB-2321-4A83-91EE-3A01AC5BC415}" srcId="{542F84B5-DD3A-4152-ABCD-CBBB8A7604CA}" destId="{EB39860D-9C5E-4EFF-BABF-41AB866B8C9A}" srcOrd="1" destOrd="0" parTransId="{4076A308-8D5A-4D3C-8201-24DD6F7DB370}" sibTransId="{818856AF-F303-42A4-A731-445EEA2DB99D}"/>
    <dgm:cxn modelId="{483AA9D1-C590-4136-A83D-C7B0136DE447}" type="presOf" srcId="{8E0ECDB1-B97B-4C6C-898A-3246556ED40C}" destId="{91B1F1B0-558B-4484-A611-5E88A7E978B0}" srcOrd="0" destOrd="0" presId="urn:microsoft.com/office/officeart/2011/layout/ConvergingText"/>
    <dgm:cxn modelId="{37CEF1D5-19D7-4D06-B0BF-0ECB2525C9D1}" srcId="{8E0ECDB1-B97B-4C6C-898A-3246556ED40C}" destId="{542F84B5-DD3A-4152-ABCD-CBBB8A7604CA}" srcOrd="0" destOrd="0" parTransId="{3056A633-D5F9-493A-88CF-94D7A63D3AA6}" sibTransId="{20A6E34B-7A9B-454B-946C-49691C551C39}"/>
    <dgm:cxn modelId="{E3761694-EFC6-47C9-9465-C6F5A8A8482C}" type="presParOf" srcId="{91B1F1B0-558B-4484-A611-5E88A7E978B0}" destId="{0A84CCEB-A821-4305-A7AB-4FD78B1638EB}" srcOrd="0" destOrd="0" presId="urn:microsoft.com/office/officeart/2011/layout/ConvergingText"/>
    <dgm:cxn modelId="{2D395EB8-7889-4C67-AB8F-BF50991C717B}" type="presParOf" srcId="{0A84CCEB-A821-4305-A7AB-4FD78B1638EB}" destId="{0A1299C5-BC05-4F15-86DE-DB2752896D5D}" srcOrd="0" destOrd="0" presId="urn:microsoft.com/office/officeart/2011/layout/ConvergingText"/>
    <dgm:cxn modelId="{2C56B53D-196F-4F60-A63A-FF2EC0A797C1}" type="presParOf" srcId="{0A84CCEB-A821-4305-A7AB-4FD78B1638EB}" destId="{F3D21036-A37B-415C-8876-04A74E019941}" srcOrd="1" destOrd="0" presId="urn:microsoft.com/office/officeart/2011/layout/ConvergingText"/>
    <dgm:cxn modelId="{DDB98333-5FCB-49A3-9280-7B1115EB2222}" type="presParOf" srcId="{0A84CCEB-A821-4305-A7AB-4FD78B1638EB}" destId="{8AB80195-24DF-476F-8CD7-F233E4686BC4}" srcOrd="2" destOrd="0" presId="urn:microsoft.com/office/officeart/2011/layout/ConvergingText"/>
    <dgm:cxn modelId="{C46618AD-EB86-4726-B45B-9B9B13070E7F}" type="presParOf" srcId="{0A84CCEB-A821-4305-A7AB-4FD78B1638EB}" destId="{DAF98D2D-64F6-4297-A9C0-F1C7B7493587}" srcOrd="3" destOrd="0" presId="urn:microsoft.com/office/officeart/2011/layout/ConvergingText"/>
    <dgm:cxn modelId="{1F06DE4C-33D1-43A1-B5CF-CC597547ADEB}" type="presParOf" srcId="{0A84CCEB-A821-4305-A7AB-4FD78B1638EB}" destId="{5C8ECD81-1626-42F7-93AA-20C3AD050AA3}" srcOrd="4" destOrd="0" presId="urn:microsoft.com/office/officeart/2011/layout/ConvergingText"/>
    <dgm:cxn modelId="{E29D7AAC-4277-4CE5-AB14-9189C1BBB367}" type="presParOf" srcId="{0A84CCEB-A821-4305-A7AB-4FD78B1638EB}" destId="{31BADC59-335F-4193-AE17-473FDF4324A8}" srcOrd="5" destOrd="0" presId="urn:microsoft.com/office/officeart/2011/layout/ConvergingText"/>
    <dgm:cxn modelId="{52737EDD-9B09-4B13-8E96-061D8D008153}" type="presParOf" srcId="{0A84CCEB-A821-4305-A7AB-4FD78B1638EB}" destId="{838232DA-8947-4DAC-9FA5-F6FEF0810D99}" srcOrd="6" destOrd="0" presId="urn:microsoft.com/office/officeart/2011/layout/ConvergingText"/>
    <dgm:cxn modelId="{5EA615F3-DA8F-4532-921F-9933A94FFFDB}" type="presParOf" srcId="{0A84CCEB-A821-4305-A7AB-4FD78B1638EB}" destId="{A15ADD40-F07C-435E-9959-5B440143492A}" srcOrd="7" destOrd="0" presId="urn:microsoft.com/office/officeart/2011/layout/ConvergingText"/>
    <dgm:cxn modelId="{863325A9-100C-4A85-977D-E1813E53A52A}" type="presParOf" srcId="{0A84CCEB-A821-4305-A7AB-4FD78B1638EB}" destId="{3631C894-C3F3-4371-B605-D663BE54B622}" srcOrd="8" destOrd="0" presId="urn:microsoft.com/office/officeart/2011/layout/ConvergingText"/>
    <dgm:cxn modelId="{1238E94B-71C2-4D09-A5AF-A18C7070CDCA}" type="presParOf" srcId="{0A84CCEB-A821-4305-A7AB-4FD78B1638EB}" destId="{F03737B2-E249-4E2E-B04B-CEFCD3BC793B}" srcOrd="9" destOrd="0" presId="urn:microsoft.com/office/officeart/2011/layout/ConvergingText"/>
    <dgm:cxn modelId="{6AAC042E-2E25-4F9B-ACE5-8E37155E2C83}" type="presParOf" srcId="{0A84CCEB-A821-4305-A7AB-4FD78B1638EB}" destId="{DF53E4ED-AE8B-4ECA-A3B7-5CA598A437FC}" srcOrd="10" destOrd="0" presId="urn:microsoft.com/office/officeart/2011/layout/ConvergingText"/>
    <dgm:cxn modelId="{5054B1C4-B205-4AB0-A8FD-27096C2F66C0}" type="presParOf" srcId="{0A84CCEB-A821-4305-A7AB-4FD78B1638EB}" destId="{1C64901A-A3E9-47ED-8486-526320932713}" srcOrd="11" destOrd="0" presId="urn:microsoft.com/office/officeart/2011/layout/ConvergingText"/>
    <dgm:cxn modelId="{78D6D9C8-A8C4-4ED1-B110-0011DF39BE88}" type="presParOf" srcId="{0A84CCEB-A821-4305-A7AB-4FD78B1638EB}" destId="{AA04AE42-E749-4F42-ADD3-D2BC8E46E91E}" srcOrd="12" destOrd="0" presId="urn:microsoft.com/office/officeart/2011/layout/ConvergingText"/>
    <dgm:cxn modelId="{A6B350D0-4831-4C27-976F-72ACE1691AA0}" type="presParOf" srcId="{0A84CCEB-A821-4305-A7AB-4FD78B1638EB}" destId="{44139238-5FAA-4150-9308-6D62DC4856CD}" srcOrd="13" destOrd="0" presId="urn:microsoft.com/office/officeart/2011/layout/ConvergingText"/>
    <dgm:cxn modelId="{CAE4A9F7-48D4-4A79-A0C2-150D03674D9A}" type="presParOf" srcId="{0A84CCEB-A821-4305-A7AB-4FD78B1638EB}" destId="{775D4CF5-8176-498C-8AD0-A8EADB8C4A9F}" srcOrd="14" destOrd="0" presId="urn:microsoft.com/office/officeart/2011/layout/ConvergingText"/>
    <dgm:cxn modelId="{59F23D05-BFCF-4B4D-86CD-B5EDBBB5897C}" type="presParOf" srcId="{0A84CCEB-A821-4305-A7AB-4FD78B1638EB}" destId="{27BEC585-CD24-41A2-970C-2717516C73D4}" srcOrd="15" destOrd="0" presId="urn:microsoft.com/office/officeart/2011/layout/ConvergingText"/>
    <dgm:cxn modelId="{D6FCF597-23AB-4CF7-8A27-BEDEC9F75ABA}" type="presParOf" srcId="{0A84CCEB-A821-4305-A7AB-4FD78B1638EB}" destId="{9F2B2529-2E47-4603-8F5C-7C83231BC549}" srcOrd="16" destOrd="0" presId="urn:microsoft.com/office/officeart/2011/layout/ConvergingText"/>
    <dgm:cxn modelId="{440DB507-07B3-407B-A9D1-7189A02D3902}" type="presParOf" srcId="{0A84CCEB-A821-4305-A7AB-4FD78B1638EB}" destId="{271F1B45-2CF1-48CC-9B5F-F85E5FE81F72}" srcOrd="17" destOrd="0" presId="urn:microsoft.com/office/officeart/2011/layout/ConvergingText"/>
    <dgm:cxn modelId="{DDFCE54A-FBB6-4AEF-9A63-462C28F729C8}" type="presParOf" srcId="{0A84CCEB-A821-4305-A7AB-4FD78B1638EB}" destId="{F82FEAEA-7524-4652-8CFF-DD0153FE0AC3}" srcOrd="18" destOrd="0" presId="urn:microsoft.com/office/officeart/2011/layout/ConvergingText"/>
    <dgm:cxn modelId="{1E29CF79-2A79-4228-9B46-5D14A3804E8E}" type="presParOf" srcId="{0A84CCEB-A821-4305-A7AB-4FD78B1638EB}" destId="{BC58FA17-64AB-4E11-AAF3-4B263064F7AA}" srcOrd="19" destOrd="0" presId="urn:microsoft.com/office/officeart/2011/layout/ConvergingText"/>
    <dgm:cxn modelId="{104CC68F-16BF-47BF-8E5C-0DA537F77819}" type="presParOf" srcId="{0A84CCEB-A821-4305-A7AB-4FD78B1638EB}" destId="{CB3E92B1-C44C-4AAF-9382-9A08AFADBFDC}" srcOrd="20" destOrd="0" presId="urn:microsoft.com/office/officeart/2011/layout/ConvergingText"/>
    <dgm:cxn modelId="{6D87FA09-C9EB-488F-A44F-48F4C04ED664}" type="presParOf" srcId="{0A84CCEB-A821-4305-A7AB-4FD78B1638EB}" destId="{653D4B1C-0606-4A51-A786-3909D7AB766B}" srcOrd="21" destOrd="0" presId="urn:microsoft.com/office/officeart/2011/layout/ConvergingText"/>
    <dgm:cxn modelId="{4D1B07BB-FABA-4597-8082-472329A99E5F}" type="presParOf" srcId="{0A84CCEB-A821-4305-A7AB-4FD78B1638EB}" destId="{AD208C57-0600-4B1E-9567-96970A44C0D1}" srcOrd="22" destOrd="0" presId="urn:microsoft.com/office/officeart/2011/layout/ConvergingText"/>
    <dgm:cxn modelId="{B2376959-CA51-4386-A9EA-DF85AD90F3FC}" type="presParOf" srcId="{0A84CCEB-A821-4305-A7AB-4FD78B1638EB}" destId="{5ACEEF09-B7B3-49DD-9847-BCD00F423740}" srcOrd="23" destOrd="0" presId="urn:microsoft.com/office/officeart/2011/layout/ConvergingText"/>
    <dgm:cxn modelId="{4F025EC2-CD2D-4303-98FE-FD36E0360CEF}" type="presParOf" srcId="{0A84CCEB-A821-4305-A7AB-4FD78B1638EB}" destId="{C1EC6F20-8E9E-456B-A0D0-F31BA452B05C}" srcOrd="24" destOrd="0" presId="urn:microsoft.com/office/officeart/2011/layout/ConvergingText"/>
    <dgm:cxn modelId="{D7B3AF4F-17F9-4EBE-BBCF-EB921ED4DC8A}" type="presParOf" srcId="{0A84CCEB-A821-4305-A7AB-4FD78B1638EB}" destId="{8EEA811D-381E-469A-86EF-7CE1C3DFB7FA}" srcOrd="25" destOrd="0" presId="urn:microsoft.com/office/officeart/2011/layout/ConvergingText"/>
    <dgm:cxn modelId="{C1D6B414-3F06-455E-9C59-9F15C4964394}" type="presParOf" srcId="{0A84CCEB-A821-4305-A7AB-4FD78B1638EB}" destId="{E0B66F7D-A917-41CB-B3B7-565D27591421}" srcOrd="26" destOrd="0" presId="urn:microsoft.com/office/officeart/2011/layout/ConvergingText"/>
    <dgm:cxn modelId="{DFBCA39C-3C55-494C-AA57-2528BDB848B5}" type="presParOf" srcId="{0A84CCEB-A821-4305-A7AB-4FD78B1638EB}" destId="{7C73CA88-FA4A-41DB-8F7D-8846423BDC3D}" srcOrd="27" destOrd="0" presId="urn:microsoft.com/office/officeart/2011/layout/ConvergingText"/>
    <dgm:cxn modelId="{86479836-7D31-498E-A08D-CD5ACAAF9964}" type="presParOf" srcId="{0A84CCEB-A821-4305-A7AB-4FD78B1638EB}" destId="{BBE5D385-13C6-4C69-9F39-6DCA479DCD73}" srcOrd="28" destOrd="0" presId="urn:microsoft.com/office/officeart/2011/layout/ConvergingText"/>
    <dgm:cxn modelId="{A0929727-2A24-40D6-8BBA-14269D834407}" type="presParOf" srcId="{0A84CCEB-A821-4305-A7AB-4FD78B1638EB}" destId="{ECFED39B-9FED-4E04-A865-0A91B8A2BB1D}" srcOrd="29" destOrd="0" presId="urn:microsoft.com/office/officeart/2011/layout/ConvergingText"/>
    <dgm:cxn modelId="{98D3D0DF-2DF4-433D-BF49-50DB31661FAF}" type="presParOf" srcId="{0A84CCEB-A821-4305-A7AB-4FD78B1638EB}" destId="{3F656E4D-547E-4C99-8F97-7647BE2FFEA4}" srcOrd="30" destOrd="0" presId="urn:microsoft.com/office/officeart/2011/layout/ConvergingText"/>
    <dgm:cxn modelId="{CF72D437-5688-418D-ADA7-61409ADA15DD}" type="presParOf" srcId="{0A84CCEB-A821-4305-A7AB-4FD78B1638EB}" destId="{64E9F3A2-E0B5-4B66-B3AD-B95DC0257B60}" srcOrd="31" destOrd="0" presId="urn:microsoft.com/office/officeart/2011/layout/ConvergingText"/>
    <dgm:cxn modelId="{791B90C7-262D-4817-BDF4-8136C8555AE7}" type="presParOf" srcId="{0A84CCEB-A821-4305-A7AB-4FD78B1638EB}" destId="{A3355623-11EC-4387-B788-046122D30DD6}" srcOrd="32" destOrd="0" presId="urn:microsoft.com/office/officeart/2011/layout/ConvergingText"/>
    <dgm:cxn modelId="{8F59C460-99CF-4A46-961B-4A00F5FE842E}" type="presParOf" srcId="{0A84CCEB-A821-4305-A7AB-4FD78B1638EB}" destId="{3E47423C-4FC5-47EB-B3FB-5569481272D4}" srcOrd="33" destOrd="0" presId="urn:microsoft.com/office/officeart/2011/layout/ConvergingText"/>
    <dgm:cxn modelId="{E88B0A7B-AE14-4C3D-A060-F4516CF0F30A}" type="presParOf" srcId="{0A84CCEB-A821-4305-A7AB-4FD78B1638EB}" destId="{AF01B081-5D28-4B08-A265-4F9A8762D967}" srcOrd="34" destOrd="0" presId="urn:microsoft.com/office/officeart/2011/layout/ConvergingText"/>
    <dgm:cxn modelId="{B3580833-F429-4C29-B6B8-95470E6ECB48}" type="presParOf" srcId="{0A84CCEB-A821-4305-A7AB-4FD78B1638EB}" destId="{273A213C-3CB9-4E06-A916-0211F749204C}" srcOrd="35" destOrd="0" presId="urn:microsoft.com/office/officeart/2011/layout/ConvergingText"/>
    <dgm:cxn modelId="{29939BF1-77B0-4E21-9954-3BBF4C263586}" type="presParOf" srcId="{0A84CCEB-A821-4305-A7AB-4FD78B1638EB}" destId="{9BD7F64B-A92D-457D-82CE-58B796341A3F}" srcOrd="36" destOrd="0" presId="urn:microsoft.com/office/officeart/2011/layout/ConvergingTex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1299C5-BC05-4F15-86DE-DB2752896D5D}">
      <dsp:nvSpPr>
        <dsp:cNvPr id="0" name=""/>
        <dsp:cNvSpPr/>
      </dsp:nvSpPr>
      <dsp:spPr>
        <a:xfrm>
          <a:off x="5702373" y="1895205"/>
          <a:ext cx="164612" cy="164609"/>
        </a:xfrm>
        <a:prstGeom prst="ellips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F3D21036-A37B-415C-8876-04A74E019941}">
      <dsp:nvSpPr>
        <dsp:cNvPr id="0" name=""/>
        <dsp:cNvSpPr/>
      </dsp:nvSpPr>
      <dsp:spPr>
        <a:xfrm>
          <a:off x="5400679" y="1895205"/>
          <a:ext cx="164612" cy="164609"/>
        </a:xfrm>
        <a:prstGeom prst="ellips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8AB80195-24DF-476F-8CD7-F233E4686BC4}">
      <dsp:nvSpPr>
        <dsp:cNvPr id="0" name=""/>
        <dsp:cNvSpPr/>
      </dsp:nvSpPr>
      <dsp:spPr>
        <a:xfrm>
          <a:off x="5098986" y="1895205"/>
          <a:ext cx="164612" cy="164609"/>
        </a:xfrm>
        <a:prstGeom prst="ellips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DAF98D2D-64F6-4297-A9C0-F1C7B7493587}">
      <dsp:nvSpPr>
        <dsp:cNvPr id="0" name=""/>
        <dsp:cNvSpPr/>
      </dsp:nvSpPr>
      <dsp:spPr>
        <a:xfrm>
          <a:off x="4797867" y="1895205"/>
          <a:ext cx="164612" cy="164609"/>
        </a:xfrm>
        <a:prstGeom prst="ellips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5C8ECD81-1626-42F7-93AA-20C3AD050AA3}">
      <dsp:nvSpPr>
        <dsp:cNvPr id="0" name=""/>
        <dsp:cNvSpPr/>
      </dsp:nvSpPr>
      <dsp:spPr>
        <a:xfrm>
          <a:off x="4496173" y="1895205"/>
          <a:ext cx="164612" cy="164609"/>
        </a:xfrm>
        <a:prstGeom prst="ellips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31BADC59-335F-4193-AE17-473FDF4324A8}">
      <dsp:nvSpPr>
        <dsp:cNvPr id="0" name=""/>
        <dsp:cNvSpPr/>
      </dsp:nvSpPr>
      <dsp:spPr>
        <a:xfrm>
          <a:off x="4029868" y="1812900"/>
          <a:ext cx="329224" cy="329489"/>
        </a:xfrm>
        <a:prstGeom prst="ellips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838232DA-8947-4DAC-9FA5-F6FEF0810D99}">
      <dsp:nvSpPr>
        <dsp:cNvPr id="0" name=""/>
        <dsp:cNvSpPr/>
      </dsp:nvSpPr>
      <dsp:spPr>
        <a:xfrm>
          <a:off x="5433946" y="1555156"/>
          <a:ext cx="164612" cy="164609"/>
        </a:xfrm>
        <a:prstGeom prst="ellips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A15ADD40-F07C-435E-9959-5B440143492A}">
      <dsp:nvSpPr>
        <dsp:cNvPr id="0" name=""/>
        <dsp:cNvSpPr/>
      </dsp:nvSpPr>
      <dsp:spPr>
        <a:xfrm>
          <a:off x="5433946" y="2237690"/>
          <a:ext cx="164612" cy="164609"/>
        </a:xfrm>
        <a:prstGeom prst="ellips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3631C894-C3F3-4371-B605-D663BE54B622}">
      <dsp:nvSpPr>
        <dsp:cNvPr id="0" name=""/>
        <dsp:cNvSpPr/>
      </dsp:nvSpPr>
      <dsp:spPr>
        <a:xfrm>
          <a:off x="5580778" y="1702980"/>
          <a:ext cx="164612" cy="164609"/>
        </a:xfrm>
        <a:prstGeom prst="ellips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F03737B2-E249-4E2E-B04B-CEFCD3BC793B}">
      <dsp:nvSpPr>
        <dsp:cNvPr id="0" name=""/>
        <dsp:cNvSpPr/>
      </dsp:nvSpPr>
      <dsp:spPr>
        <a:xfrm>
          <a:off x="5590528" y="2090679"/>
          <a:ext cx="164612" cy="164609"/>
        </a:xfrm>
        <a:prstGeom prst="ellips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DF53E4ED-AE8B-4ECA-A3B7-5CA598A437FC}">
      <dsp:nvSpPr>
        <dsp:cNvPr id="0" name=""/>
        <dsp:cNvSpPr/>
      </dsp:nvSpPr>
      <dsp:spPr>
        <a:xfrm>
          <a:off x="2226591" y="1144174"/>
          <a:ext cx="1666769" cy="1666942"/>
        </a:xfrm>
        <a:prstGeom prst="ellips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US" sz="2900" kern="1200" dirty="0"/>
            <a:t>Driving forces</a:t>
          </a:r>
          <a:endParaRPr lang="en-ID" sz="2900" kern="1200" dirty="0"/>
        </a:p>
      </dsp:txBody>
      <dsp:txXfrm>
        <a:off x="2470684" y="1388292"/>
        <a:ext cx="1178583" cy="1178706"/>
      </dsp:txXfrm>
    </dsp:sp>
    <dsp:sp modelId="{1C64901A-A3E9-47ED-8486-526320932713}">
      <dsp:nvSpPr>
        <dsp:cNvPr id="0" name=""/>
        <dsp:cNvSpPr/>
      </dsp:nvSpPr>
      <dsp:spPr>
        <a:xfrm>
          <a:off x="2102129" y="1001765"/>
          <a:ext cx="329224" cy="329489"/>
        </a:xfrm>
        <a:prstGeom prst="ellips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AA04AE42-E749-4F42-ADD3-D2BC8E46E91E}">
      <dsp:nvSpPr>
        <dsp:cNvPr id="0" name=""/>
        <dsp:cNvSpPr/>
      </dsp:nvSpPr>
      <dsp:spPr>
        <a:xfrm>
          <a:off x="1891058" y="827950"/>
          <a:ext cx="164612" cy="164609"/>
        </a:xfrm>
        <a:prstGeom prst="ellips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44139238-5FAA-4150-9308-6D62DC4856CD}">
      <dsp:nvSpPr>
        <dsp:cNvPr id="0" name=""/>
        <dsp:cNvSpPr/>
      </dsp:nvSpPr>
      <dsp:spPr>
        <a:xfrm>
          <a:off x="1539465" y="827950"/>
          <a:ext cx="164612" cy="164609"/>
        </a:xfrm>
        <a:prstGeom prst="ellips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775D4CF5-8176-498C-8AD0-A8EADB8C4A9F}">
      <dsp:nvSpPr>
        <dsp:cNvPr id="0" name=""/>
        <dsp:cNvSpPr/>
      </dsp:nvSpPr>
      <dsp:spPr>
        <a:xfrm>
          <a:off x="1187872" y="827950"/>
          <a:ext cx="164612" cy="164609"/>
        </a:xfrm>
        <a:prstGeom prst="ellips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27BEC585-CD24-41A2-970C-2717516C73D4}">
      <dsp:nvSpPr>
        <dsp:cNvPr id="0" name=""/>
        <dsp:cNvSpPr/>
      </dsp:nvSpPr>
      <dsp:spPr>
        <a:xfrm>
          <a:off x="836279" y="827950"/>
          <a:ext cx="164612" cy="164609"/>
        </a:xfrm>
        <a:prstGeom prst="ellips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9F2B2529-2E47-4603-8F5C-7C83231BC549}">
      <dsp:nvSpPr>
        <dsp:cNvPr id="0" name=""/>
        <dsp:cNvSpPr/>
      </dsp:nvSpPr>
      <dsp:spPr>
        <a:xfrm>
          <a:off x="484112" y="827950"/>
          <a:ext cx="164612" cy="164609"/>
        </a:xfrm>
        <a:prstGeom prst="ellips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271F1B45-2CF1-48CC-9B5F-F85E5FE81F72}">
      <dsp:nvSpPr>
        <dsp:cNvPr id="0" name=""/>
        <dsp:cNvSpPr/>
      </dsp:nvSpPr>
      <dsp:spPr>
        <a:xfrm>
          <a:off x="132519" y="827950"/>
          <a:ext cx="164612" cy="164609"/>
        </a:xfrm>
        <a:prstGeom prst="ellips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CB3E92B1-C44C-4AAF-9382-9A08AFADBFDC}">
      <dsp:nvSpPr>
        <dsp:cNvPr id="0" name=""/>
        <dsp:cNvSpPr/>
      </dsp:nvSpPr>
      <dsp:spPr>
        <a:xfrm>
          <a:off x="131372" y="403160"/>
          <a:ext cx="1929460" cy="4234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711200">
            <a:lnSpc>
              <a:spcPct val="90000"/>
            </a:lnSpc>
            <a:spcBef>
              <a:spcPct val="0"/>
            </a:spcBef>
            <a:spcAft>
              <a:spcPct val="35000"/>
            </a:spcAft>
            <a:buNone/>
          </a:pPr>
          <a:r>
            <a:rPr lang="en-US" sz="1600" kern="1200" dirty="0"/>
            <a:t>Globalization</a:t>
          </a:r>
          <a:endParaRPr lang="en-ID" sz="1600" kern="1200" dirty="0"/>
        </a:p>
      </dsp:txBody>
      <dsp:txXfrm>
        <a:off x="131372" y="403160"/>
        <a:ext cx="1929460" cy="423436"/>
      </dsp:txXfrm>
    </dsp:sp>
    <dsp:sp modelId="{653D4B1C-0606-4A51-A786-3909D7AB766B}">
      <dsp:nvSpPr>
        <dsp:cNvPr id="0" name=""/>
        <dsp:cNvSpPr/>
      </dsp:nvSpPr>
      <dsp:spPr>
        <a:xfrm>
          <a:off x="1760286" y="1812900"/>
          <a:ext cx="329224" cy="329489"/>
        </a:xfrm>
        <a:prstGeom prst="ellips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AD208C57-0600-4B1E-9567-96970A44C0D1}">
      <dsp:nvSpPr>
        <dsp:cNvPr id="0" name=""/>
        <dsp:cNvSpPr/>
      </dsp:nvSpPr>
      <dsp:spPr>
        <a:xfrm>
          <a:off x="1434503" y="1895205"/>
          <a:ext cx="164612" cy="164609"/>
        </a:xfrm>
        <a:prstGeom prst="ellips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5ACEEF09-B7B3-49DD-9847-BCD00F423740}">
      <dsp:nvSpPr>
        <dsp:cNvPr id="0" name=""/>
        <dsp:cNvSpPr/>
      </dsp:nvSpPr>
      <dsp:spPr>
        <a:xfrm>
          <a:off x="1109294" y="1895205"/>
          <a:ext cx="164612" cy="164609"/>
        </a:xfrm>
        <a:prstGeom prst="ellips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C1EC6F20-8E9E-456B-A0D0-F31BA452B05C}">
      <dsp:nvSpPr>
        <dsp:cNvPr id="0" name=""/>
        <dsp:cNvSpPr/>
      </dsp:nvSpPr>
      <dsp:spPr>
        <a:xfrm>
          <a:off x="783511" y="1895205"/>
          <a:ext cx="164612" cy="164609"/>
        </a:xfrm>
        <a:prstGeom prst="ellips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8EEA811D-381E-469A-86EF-7CE1C3DFB7FA}">
      <dsp:nvSpPr>
        <dsp:cNvPr id="0" name=""/>
        <dsp:cNvSpPr/>
      </dsp:nvSpPr>
      <dsp:spPr>
        <a:xfrm>
          <a:off x="458302" y="1895205"/>
          <a:ext cx="164612" cy="164609"/>
        </a:xfrm>
        <a:prstGeom prst="ellips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E0B66F7D-A917-41CB-B3B7-565D27591421}">
      <dsp:nvSpPr>
        <dsp:cNvPr id="0" name=""/>
        <dsp:cNvSpPr/>
      </dsp:nvSpPr>
      <dsp:spPr>
        <a:xfrm>
          <a:off x="132519" y="1895205"/>
          <a:ext cx="164612" cy="164609"/>
        </a:xfrm>
        <a:prstGeom prst="ellips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BBE5D385-13C6-4C69-9F39-6DCA479DCD73}">
      <dsp:nvSpPr>
        <dsp:cNvPr id="0" name=""/>
        <dsp:cNvSpPr/>
      </dsp:nvSpPr>
      <dsp:spPr>
        <a:xfrm>
          <a:off x="139208" y="1422893"/>
          <a:ext cx="1721055" cy="4234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711200">
            <a:lnSpc>
              <a:spcPct val="90000"/>
            </a:lnSpc>
            <a:spcBef>
              <a:spcPct val="0"/>
            </a:spcBef>
            <a:spcAft>
              <a:spcPct val="35000"/>
            </a:spcAft>
            <a:buNone/>
          </a:pPr>
          <a:r>
            <a:rPr lang="en-US" sz="1600" kern="1200" dirty="0"/>
            <a:t>Internationalization of education</a:t>
          </a:r>
          <a:endParaRPr lang="en-ID" sz="1600" kern="1200" dirty="0"/>
        </a:p>
      </dsp:txBody>
      <dsp:txXfrm>
        <a:off x="139208" y="1422893"/>
        <a:ext cx="1721055" cy="423436"/>
      </dsp:txXfrm>
    </dsp:sp>
    <dsp:sp modelId="{ECFED39B-9FED-4E04-A865-0A91B8A2BB1D}">
      <dsp:nvSpPr>
        <dsp:cNvPr id="0" name=""/>
        <dsp:cNvSpPr/>
      </dsp:nvSpPr>
      <dsp:spPr>
        <a:xfrm>
          <a:off x="2102129" y="2610498"/>
          <a:ext cx="329224" cy="329489"/>
        </a:xfrm>
        <a:prstGeom prst="ellips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3F656E4D-547E-4C99-8F97-7647BE2FFEA4}">
      <dsp:nvSpPr>
        <dsp:cNvPr id="0" name=""/>
        <dsp:cNvSpPr/>
      </dsp:nvSpPr>
      <dsp:spPr>
        <a:xfrm>
          <a:off x="1891058" y="2945944"/>
          <a:ext cx="164612" cy="164609"/>
        </a:xfrm>
        <a:prstGeom prst="ellips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64E9F3A2-E0B5-4B66-B3AD-B95DC0257B60}">
      <dsp:nvSpPr>
        <dsp:cNvPr id="0" name=""/>
        <dsp:cNvSpPr/>
      </dsp:nvSpPr>
      <dsp:spPr>
        <a:xfrm>
          <a:off x="1539465" y="2945944"/>
          <a:ext cx="164612" cy="164609"/>
        </a:xfrm>
        <a:prstGeom prst="ellips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A3355623-11EC-4387-B788-046122D30DD6}">
      <dsp:nvSpPr>
        <dsp:cNvPr id="0" name=""/>
        <dsp:cNvSpPr/>
      </dsp:nvSpPr>
      <dsp:spPr>
        <a:xfrm>
          <a:off x="1187872" y="2945944"/>
          <a:ext cx="164612" cy="164609"/>
        </a:xfrm>
        <a:prstGeom prst="ellips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3E47423C-4FC5-47EB-B3FB-5569481272D4}">
      <dsp:nvSpPr>
        <dsp:cNvPr id="0" name=""/>
        <dsp:cNvSpPr/>
      </dsp:nvSpPr>
      <dsp:spPr>
        <a:xfrm>
          <a:off x="836279" y="2945944"/>
          <a:ext cx="164612" cy="164609"/>
        </a:xfrm>
        <a:prstGeom prst="ellips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AF01B081-5D28-4B08-A265-4F9A8762D967}">
      <dsp:nvSpPr>
        <dsp:cNvPr id="0" name=""/>
        <dsp:cNvSpPr/>
      </dsp:nvSpPr>
      <dsp:spPr>
        <a:xfrm>
          <a:off x="484112" y="2945944"/>
          <a:ext cx="164612" cy="164609"/>
        </a:xfrm>
        <a:prstGeom prst="ellips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273A213C-3CB9-4E06-A916-0211F749204C}">
      <dsp:nvSpPr>
        <dsp:cNvPr id="0" name=""/>
        <dsp:cNvSpPr/>
      </dsp:nvSpPr>
      <dsp:spPr>
        <a:xfrm>
          <a:off x="132519" y="2945944"/>
          <a:ext cx="164612" cy="164609"/>
        </a:xfrm>
        <a:prstGeom prst="ellips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9BD7F64B-A92D-457D-82CE-58B796341A3F}">
      <dsp:nvSpPr>
        <dsp:cNvPr id="0" name=""/>
        <dsp:cNvSpPr/>
      </dsp:nvSpPr>
      <dsp:spPr>
        <a:xfrm>
          <a:off x="131372" y="2520883"/>
          <a:ext cx="1929460" cy="4234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711200">
            <a:lnSpc>
              <a:spcPct val="90000"/>
            </a:lnSpc>
            <a:spcBef>
              <a:spcPct val="0"/>
            </a:spcBef>
            <a:spcAft>
              <a:spcPct val="35000"/>
            </a:spcAft>
            <a:buNone/>
          </a:pPr>
          <a:r>
            <a:rPr lang="en-US" sz="1600" kern="1200" dirty="0"/>
            <a:t>English as a global lingua franca</a:t>
          </a:r>
          <a:endParaRPr lang="en-ID" sz="1600" kern="1200" dirty="0"/>
        </a:p>
      </dsp:txBody>
      <dsp:txXfrm>
        <a:off x="131372" y="2520883"/>
        <a:ext cx="1929460" cy="423436"/>
      </dsp:txXfrm>
    </dsp:sp>
  </dsp:spTree>
</dsp:drawing>
</file>

<file path=ppt/diagrams/layout1.xml><?xml version="1.0" encoding="utf-8"?>
<dgm:layoutDef xmlns:dgm="http://schemas.openxmlformats.org/drawingml/2006/diagram" xmlns:a="http://schemas.openxmlformats.org/drawingml/2006/main" uniqueId="urn:microsoft.com/office/officeart/2011/layout/ConvergingText">
  <dgm:title val="Converging Text"/>
  <dgm:desc val="Use to show multiple steps or parts that merge into a whole. Limited to one Level 1 shape that contains text and a maximum of five Level 2 shapes."/>
  <dgm:catLst>
    <dgm:cat type="process" pri="6500"/>
    <dgm:cat type="officeonline" pri="50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clrData>
  <dgm:layoutNode name="Name0">
    <dgm:varLst>
      <dgm:chMax/>
      <dgm:chPref val="1"/>
      <dgm:dir/>
      <dgm:animOne val="branch"/>
      <dgm:animLvl val="lvl"/>
      <dgm:resizeHandles/>
    </dgm:varLst>
    <dgm:choose name="Name1">
      <dgm:if name="Name2" func="var" arg="dir" op="equ" val="norm">
        <dgm:alg type="lin">
          <dgm:param type="linDir" val="fromL"/>
          <dgm:param type="vertAlign" val="mid"/>
          <dgm:param type="nodeVertAlign" val="mid"/>
          <dgm:param type="horzAlign" val="ctr"/>
        </dgm:alg>
      </dgm:if>
      <dgm:else name="Name3">
        <dgm:alg type="lin">
          <dgm:param type="linDir" val="fromR"/>
          <dgm:param type="vertAlign" val="mid"/>
          <dgm:param type="nodeVertAlign" val="mid"/>
          <dgm:param type="horzAlign" val="ctr"/>
        </dgm:alg>
      </dgm:else>
    </dgm:choose>
    <dgm:shape xmlns:r="http://schemas.openxmlformats.org/officeDocument/2006/relationships" r:blip="">
      <dgm:adjLst/>
    </dgm:shape>
    <dgm:constrLst>
      <dgm:constr type="primFontSz" for="des" forName="Parent" op="equ" val="65"/>
      <dgm:constr type="primFontSz" for="des" forName="Child1" op="equ" val="65"/>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w" for="ch" forName="composite" refType="w"/>
      <dgm:constr type="h" for="ch" forName="composite" refType="h"/>
      <dgm:constr type="sp" refType="w" refFor="ch" refForName="composite" op="equ" fact="0.05"/>
      <dgm:constr type="w" for="ch" forName="sibTrans" refType="w" refFor="ch" refForName="composite" op="equ" fact="0.05"/>
      <dgm:constr type="h" for="ch" forName="sibTrans" refType="w" refFor="ch" refForName="sibTrans" op="equ"/>
    </dgm:constrLst>
    <dgm:forEach name="nodesForEach" axis="ch" ptType="node">
      <dgm:layoutNode name="composite">
        <dgm:choose name="Name4">
          <dgm:if name="Name5" func="var" arg="dir" op="equ" val="norm">
            <dgm:choose name="Name6">
              <dgm:if name="Name7" axis="ch" ptType="node" func="cnt" op="equ" val="0">
                <dgm:alg type="composite">
                  <dgm:param type="ar" val="2.1059"/>
                </dgm:alg>
                <dgm:constrLst>
                  <dgm:constr type="l" for="ch" forName="Parent" refType="w" fact="0"/>
                  <dgm:constr type="t" for="ch" forName="Parent" refType="h" fact="0"/>
                  <dgm:constr type="w" for="ch" forName="Parent" refType="w" fact="0.4749"/>
                  <dgm:constr type="h" for="ch" forName="Parent" refType="h"/>
                  <dgm:constr type="l" for="ch" forName="ParentAccent1" refType="w" fact="0.9531"/>
                  <dgm:constr type="t" for="ch" forName="ParentAccent1" refType="h" fact="0.4506"/>
                  <dgm:constr type="w" for="ch" forName="ParentAccent1" refType="w" fact="0.0469"/>
                  <dgm:constr type="h" for="ch" forName="ParentAccent1" refType="h" fact="0.0988"/>
                  <dgm:constr type="l" for="ch" forName="ParentAccent2" refType="w" fact="0.8734"/>
                  <dgm:constr type="t" for="ch" forName="ParentAccent2" refType="h" fact="0.4506"/>
                  <dgm:constr type="w" for="ch" forName="ParentAccent2" refType="w" fact="0.0469"/>
                  <dgm:constr type="h" for="ch" forName="ParentAccent2" refType="h" fact="0.0988"/>
                  <dgm:constr type="l" for="ch" forName="ParentAccent3" refType="w" fact="0.7937"/>
                  <dgm:constr type="t" for="ch" forName="ParentAccent3" refType="h" fact="0.4506"/>
                  <dgm:constr type="w" for="ch" forName="ParentAccent3" refType="w" fact="0.0469"/>
                  <dgm:constr type="h" for="ch" forName="ParentAccent3" refType="h" fact="0.0988"/>
                  <dgm:constr type="l" for="ch" forName="ParentAccent4" refType="w" fact="0.714"/>
                  <dgm:constr type="t" for="ch" forName="ParentAccent4" refType="h" fact="0.4506"/>
                  <dgm:constr type="w" for="ch" forName="ParentAccent4" refType="w" fact="0.0469"/>
                  <dgm:constr type="h" for="ch" forName="ParentAccent4" refType="h" fact="0.0988"/>
                  <dgm:constr type="l" for="ch" forName="ParentAccent5" refType="w" fact="0.6343"/>
                  <dgm:constr type="t" for="ch" forName="ParentAccent5" refType="h" fact="0.4506"/>
                  <dgm:constr type="w" for="ch" forName="ParentAccent5" refType="w" fact="0.0469"/>
                  <dgm:constr type="h" for="ch" forName="ParentAccent5" refType="h" fact="0.0988"/>
                  <dgm:constr type="l" for="ch" forName="ParentAccent6" refType="w" fact="0.5076"/>
                  <dgm:constr type="t" for="ch" forName="ParentAccent6" refType="h" fact="0.4012"/>
                  <dgm:constr type="w" for="ch" forName="ParentAccent6" refType="w" fact="0.0939"/>
                  <dgm:constr type="h" for="ch" forName="ParentAccent6" refType="h" fact="0.1976"/>
                  <dgm:constr type="l" for="ch" forName="ParentAccent7" refType="w" fact="0.8766"/>
                  <dgm:constr type="t" for="ch" forName="ParentAccent7" refType="h" fact="0.2465"/>
                  <dgm:constr type="w" for="ch" forName="ParentAccent7" refType="w" fact="0.0469"/>
                  <dgm:constr type="h" for="ch" forName="ParentAccent7" refType="h" fact="0.0988"/>
                  <dgm:constr type="l" for="ch" forName="ParentAccent8" refType="w" fact="0.8766"/>
                  <dgm:constr type="t" for="ch" forName="ParentAccent8" refType="h" fact="0.6562"/>
                  <dgm:constr type="w" for="ch" forName="ParentAccent8" refType="w" fact="0.0469"/>
                  <dgm:constr type="h" for="ch" forName="ParentAccent8" refType="h" fact="0.0988"/>
                  <dgm:constr type="l" for="ch" forName="ParentAccent9" refType="w" fact="0.9185"/>
                  <dgm:constr type="t" for="ch" forName="ParentAccent9" refType="h" fact="0.3353"/>
                  <dgm:constr type="w" for="ch" forName="ParentAccent9" refType="w" fact="0.0469"/>
                  <dgm:constr type="h" for="ch" forName="ParentAccent9" refType="h" fact="0.0988"/>
                  <dgm:constr type="l" for="ch" forName="ParentAccent10" refType="w" fact="0.9213"/>
                  <dgm:constr type="t" for="ch" forName="ParentAccent10" refType="h" fact="0.5679"/>
                  <dgm:constr type="w" for="ch" forName="ParentAccent10" refType="w" fact="0.0469"/>
                  <dgm:constr type="h" for="ch" forName="ParentAccent10" refType="h" fact="0.0988"/>
                </dgm:constrLst>
              </dgm:if>
              <dgm:if name="Name8" axis="ch" ptType="node" func="cnt" op="equ" val="1">
                <dgm:alg type="composite">
                  <dgm:param type="ar" val="3.4411"/>
                </dgm:alg>
                <dgm:constrLst>
                  <dgm:constr type="l" for="ch" forName="Child1Accent1" refType="w" fact="0.284"/>
                  <dgm:constr type="t" for="ch" forName="Child1Accent1" refType="h" fact="0.4012"/>
                  <dgm:constr type="w" for="ch" forName="Child1Accent1" refType="w" fact="0.0574"/>
                  <dgm:constr type="h" for="ch" forName="Child1Accent1" refType="h" fact="0.1976"/>
                  <dgm:constr type="l" for="ch" forName="Child1Accent2" refType="w" fact="0.2272"/>
                  <dgm:constr type="t" for="ch" forName="Child1Accent2" refType="h" fact="0.4506"/>
                  <dgm:constr type="w" for="ch" forName="Child1Accent2" refType="w" fact="0.0287"/>
                  <dgm:constr type="h" for="ch" forName="Child1Accent2" refType="h" fact="0.0988"/>
                  <dgm:constr type="l" for="ch" forName="Child1Accent3" refType="w" fact="0.1705"/>
                  <dgm:constr type="t" for="ch" forName="Child1Accent3" refType="h" fact="0.4506"/>
                  <dgm:constr type="w" for="ch" forName="Child1Accent3" refType="w" fact="0.0287"/>
                  <dgm:constr type="h" for="ch" forName="Child1Accent3" refType="h" fact="0.0988"/>
                  <dgm:constr type="l" for="ch" forName="Child1Accent4" refType="w" fact="0.1137"/>
                  <dgm:constr type="t" for="ch" forName="Child1Accent4" refType="h" fact="0.4506"/>
                  <dgm:constr type="w" for="ch" forName="Child1Accent4" refType="w" fact="0.0287"/>
                  <dgm:constr type="h" for="ch" forName="Child1Accent4" refType="h" fact="0.0988"/>
                  <dgm:constr type="l" for="ch" forName="Child1Accent5" refType="w" fact="0.057"/>
                  <dgm:constr type="t" for="ch" forName="Child1Accent5" refType="h" fact="0.4506"/>
                  <dgm:constr type="w" for="ch" forName="Child1Accent5" refType="w" fact="0.0287"/>
                  <dgm:constr type="h" for="ch" forName="Child1Accent5" refType="h" fact="0.0988"/>
                  <dgm:constr type="l" for="ch" forName="Child1Accent6" refType="w" fact="0.0002"/>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ParentAccent1" refType="w" fact="0.9713"/>
                  <dgm:constr type="t" for="ch" forName="ParentAccent1" refType="h" fact="0.4506"/>
                  <dgm:constr type="w" for="ch" forName="ParentAccent1" refType="w" fact="0.0287"/>
                  <dgm:constr type="h" for="ch" forName="ParentAccent1" refType="h" fact="0.0988"/>
                  <dgm:constr type="l" for="ch" forName="ParentAccent2" refType="w" fact="0.9187"/>
                  <dgm:constr type="t" for="ch" forName="ParentAccent2" refType="h" fact="0.4506"/>
                  <dgm:constr type="w" for="ch" forName="ParentAccent2" refType="w" fact="0.0287"/>
                  <dgm:constr type="h" for="ch" forName="ParentAccent2" refType="h" fact="0.0988"/>
                  <dgm:constr type="l" for="ch" forName="ParentAccent3" refType="w" fact="0.8661"/>
                  <dgm:constr type="t" for="ch" forName="ParentAccent3" refType="h" fact="0.4506"/>
                  <dgm:constr type="w" for="ch" forName="ParentAccent3" refType="w" fact="0.0287"/>
                  <dgm:constr type="h" for="ch" forName="ParentAccent3" refType="h" fact="0.0988"/>
                  <dgm:constr type="l" for="ch" forName="ParentAccent4" refType="w" fact="0.8136"/>
                  <dgm:constr type="t" for="ch" forName="ParentAccent4" refType="h" fact="0.4506"/>
                  <dgm:constr type="w" for="ch" forName="ParentAccent4" refType="w" fact="0.0287"/>
                  <dgm:constr type="h" for="ch" forName="ParentAccent4" refType="h" fact="0.0988"/>
                  <dgm:constr type="l" for="ch" forName="ParentAccent5" refType="w" fact="0.761"/>
                  <dgm:constr type="t" for="ch" forName="ParentAccent5" refType="h" fact="0.4506"/>
                  <dgm:constr type="w" for="ch" forName="ParentAccent5" refType="w" fact="0.0287"/>
                  <dgm:constr type="h" for="ch" forName="ParentAccent5" refType="h" fact="0.0988"/>
                  <dgm:constr type="l" for="ch" forName="ParentAccent6" refType="w" fact="0.6797"/>
                  <dgm:constr type="t" for="ch" forName="ParentAccent6" refType="h" fact="0.4012"/>
                  <dgm:constr type="w" for="ch" forName="ParentAccent6" refType="w" fact="0.0574"/>
                  <dgm:constr type="h" for="ch" forName="ParentAccent6" refType="h" fact="0.1976"/>
                  <dgm:constr type="l" for="ch" forName="ParentAccent7" refType="w" fact="0.9245"/>
                  <dgm:constr type="t" for="ch" forName="ParentAccent7" refType="h" fact="0.2465"/>
                  <dgm:constr type="w" for="ch" forName="ParentAccent7" refType="w" fact="0.0287"/>
                  <dgm:constr type="h" for="ch" forName="ParentAccent7" refType="h" fact="0.0988"/>
                  <dgm:constr type="l" for="ch" forName="ParentAccent8" refType="w" fact="0.9245"/>
                  <dgm:constr type="t" for="ch" forName="ParentAccent8" refType="h" fact="0.6562"/>
                  <dgm:constr type="w" for="ch" forName="ParentAccent8" refType="w" fact="0.0287"/>
                  <dgm:constr type="h" for="ch" forName="ParentAccent8" refType="h" fact="0.0988"/>
                  <dgm:constr type="l" for="ch" forName="ParentAccent9" refType="w" fact="0.9501"/>
                  <dgm:constr type="t" for="ch" forName="ParentAccent9" refType="h" fact="0.3353"/>
                  <dgm:constr type="w" for="ch" forName="ParentAccent9" refType="w" fact="0.0287"/>
                  <dgm:constr type="h" for="ch" forName="ParentAccent9" refType="h" fact="0.0988"/>
                  <dgm:constr type="l" for="ch" forName="ParentAccent10" refType="w" fact="0.9518"/>
                  <dgm:constr type="t" for="ch" forName="ParentAccent10" refType="h" fact="0.5679"/>
                  <dgm:constr type="w" for="ch" forName="ParentAccent10" refType="w" fact="0.0287"/>
                  <dgm:constr type="h" for="ch" forName="ParentAccent10" refType="h" fact="0.0988"/>
                  <dgm:constr type="l" for="ch" forName="Child1" refType="w" fact="0"/>
                  <dgm:constr type="t" for="ch" forName="Child1" refType="h" fact="0.1978"/>
                  <dgm:constr type="w" for="ch" forName="Child1" refType="w" fact="0.2544"/>
                  <dgm:constr type="h" for="ch" forName="Child1" refType="h" fact="0.2541"/>
                  <dgm:constr type="l" for="ch" forName="Parent" refType="w" fact="0.3653"/>
                  <dgm:constr type="t" for="ch" forName="Parent" refType="h" fact="0"/>
                  <dgm:constr type="w" for="ch" forName="Parent" refType="w" fact="0.2906"/>
                  <dgm:constr type="h" for="ch" forName="Parent" refType="h"/>
                </dgm:constrLst>
              </dgm:if>
              <dgm:if name="Name9" axis="ch" ptType="node" func="cnt" op="equ" val="2">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1" refType="w" fact="0.3436"/>
                  <dgm:constr type="t" for="ch" forName="Child2Accent1" refType="h" fact="0.8153"/>
                  <dgm:constr type="w" for="ch" forName="Child2Accent1" refType="w" fact="0.0574"/>
                  <dgm:constr type="h" for="ch" forName="Child2Accent1" refType="h" fact="0.1217"/>
                  <dgm:constr type="l" for="ch" forName="Child2Accent2" refType="w" fact="0.3068"/>
                  <dgm:constr type="t" for="ch" forName="Child2Accent2" refType="h" fact="0.9392"/>
                  <dgm:constr type="w" for="ch" forName="Child2Accent2" refType="w" fact="0.0287"/>
                  <dgm:constr type="h" for="ch" forName="Child2Accent2" refType="h" fact="0.0608"/>
                  <dgm:constr type="l" for="ch" forName="Child2Accent3" refType="w" fact="0.2455"/>
                  <dgm:constr type="t" for="ch" forName="Child2Accent3" refType="h" fact="0.9392"/>
                  <dgm:constr type="w" for="ch" forName="Child2Accent3" refType="w" fact="0.0287"/>
                  <dgm:constr type="h" for="ch" forName="Child2Accent3" refType="h" fact="0.0608"/>
                  <dgm:constr type="l" for="ch" forName="Child2Accent4" refType="w" fact="0.1842"/>
                  <dgm:constr type="t" for="ch" forName="Child2Accent4" refType="h" fact="0.9392"/>
                  <dgm:constr type="w" for="ch" forName="Child2Accent4" refType="w" fact="0.0287"/>
                  <dgm:constr type="h" for="ch" forName="Child2Accent4" refType="h" fact="0.0608"/>
                  <dgm:constr type="l" for="ch" forName="Child2Accent5" refType="w" fact="0.1229"/>
                  <dgm:constr type="t" for="ch" forName="Child2Accent5" refType="h" fact="0.9392"/>
                  <dgm:constr type="w" for="ch" forName="Child2Accent5" refType="w" fact="0.0287"/>
                  <dgm:constr type="h" for="ch" forName="Child2Accent5" refType="h" fact="0.0608"/>
                  <dgm:constr type="l" for="ch" forName="Child2Accent6" refType="w" fact="0.0615"/>
                  <dgm:constr type="t" for="ch" forName="Child2Accent6" refType="h" fact="0.9392"/>
                  <dgm:constr type="w" for="ch" forName="Child2Accent6" refType="w" fact="0.0287"/>
                  <dgm:constr type="h" for="ch" forName="Child2Accent6" refType="h" fact="0.0608"/>
                  <dgm:constr type="l" for="ch" forName="Child2Accent7" refType="w" fact="0.0002"/>
                  <dgm:constr type="t" for="ch" forName="Child2Accent7" refType="h" fact="0.9392"/>
                  <dgm:constr type="w" for="ch" forName="Child2Accent7" refType="w" fact="0.0287"/>
                  <dgm:constr type="h" for="ch" forName="Child2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2" refType="w" fact="0"/>
                  <dgm:constr type="t" for="ch" forName="Child2" refType="h" fact="0.7822"/>
                  <dgm:constr type="w" for="ch" forName="Child2" refType="w" fact="0.336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0" axis="ch" ptType="node" func="cnt" op="equ" val="3">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2Accent1" refType="w" fact="0.284"/>
                  <dgm:constr type="t" for="ch" forName="Child2Accent1" refType="h" fact="0.5207"/>
                  <dgm:constr type="w" for="ch" forName="Child2Accent1" refType="w" fact="0.0574"/>
                  <dgm:constr type="h" for="ch" forName="Child2Accent1" refType="h" fact="0.1217"/>
                  <dgm:constr type="l" for="ch" forName="Child2Accent2" refType="w" fact="0.2272"/>
                  <dgm:constr type="t" for="ch" forName="Child2Accent2" refType="h" fact="0.5511"/>
                  <dgm:constr type="w" for="ch" forName="Child2Accent2" refType="w" fact="0.0287"/>
                  <dgm:constr type="h" for="ch" forName="Child2Accent2" refType="h" fact="0.0608"/>
                  <dgm:constr type="l" for="ch" forName="Child2Accent3" refType="w" fact="0.1705"/>
                  <dgm:constr type="t" for="ch" forName="Child2Accent3" refType="h" fact="0.5511"/>
                  <dgm:constr type="w" for="ch" forName="Child2Accent3" refType="w" fact="0.0287"/>
                  <dgm:constr type="h" for="ch" forName="Child2Accent3" refType="h" fact="0.0608"/>
                  <dgm:constr type="l" for="ch" forName="Child2Accent4" refType="w" fact="0.1137"/>
                  <dgm:constr type="t" for="ch" forName="Child2Accent4" refType="h" fact="0.5511"/>
                  <dgm:constr type="w" for="ch" forName="Child2Accent4" refType="w" fact="0.0287"/>
                  <dgm:constr type="h" for="ch" forName="Child2Accent4"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2Accent5" refType="w" fact="0.057"/>
                  <dgm:constr type="t" for="ch" forName="Child2Accent5" refType="h" fact="0.5511"/>
                  <dgm:constr type="w" for="ch" forName="Child2Accent5" refType="w" fact="0.0287"/>
                  <dgm:constr type="h" for="ch" forName="Child2Accent5"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6" refType="w" fact="0.0002"/>
                  <dgm:constr type="t" for="ch" forName="Child2Accent6" refType="h" fact="0.5511"/>
                  <dgm:constr type="w" for="ch" forName="Child2Accent6" refType="w" fact="0.0287"/>
                  <dgm:constr type="h" for="ch" forName="Child2Accent6" refType="h" fact="0.0608"/>
                  <dgm:constr type="l" for="ch" forName="Child2Accent7" refType="w" fact="0"/>
                  <dgm:constr type="t" for="ch" forName="Child2Accent7" refType="h" fact="0"/>
                  <dgm:constr type="w" for="ch" forName="Child2Accent7" refType="w" fact="0"/>
                  <dgm:constr type="h" for="ch" forName="Child2Accent7" refType="h" fact="0"/>
                  <dgm:constr type="l" for="ch" forName="Child3Accent1" refType="w" fact="0.3436"/>
                  <dgm:constr type="t" for="ch" forName="Child3Accent1" refType="h" fact="0.8153"/>
                  <dgm:constr type="w" for="ch" forName="Child3Accent1" refType="w" fact="0.0574"/>
                  <dgm:constr type="h" for="ch" forName="Child3Accent1" refType="h" fact="0.1217"/>
                  <dgm:constr type="l" for="ch" forName="Child3Accent2" refType="w" fact="0.3068"/>
                  <dgm:constr type="t" for="ch" forName="Child3Accent2" refType="h" fact="0.9392"/>
                  <dgm:constr type="w" for="ch" forName="Child3Accent2" refType="w" fact="0.0287"/>
                  <dgm:constr type="h" for="ch" forName="Child3Accent2" refType="h" fact="0.0608"/>
                  <dgm:constr type="l" for="ch" forName="Child3Accent3" refType="w" fact="0.2455"/>
                  <dgm:constr type="t" for="ch" forName="Child3Accent3" refType="h" fact="0.9392"/>
                  <dgm:constr type="w" for="ch" forName="Child3Accent3" refType="w" fact="0.0287"/>
                  <dgm:constr type="h" for="ch" forName="Child3Accent3" refType="h" fact="0.0608"/>
                  <dgm:constr type="l" for="ch" forName="Child3Accent4" refType="w" fact="0.1842"/>
                  <dgm:constr type="t" for="ch" forName="Child3Accent4" refType="h" fact="0.9392"/>
                  <dgm:constr type="w" for="ch" forName="Child3Accent4" refType="w" fact="0.0287"/>
                  <dgm:constr type="h" for="ch" forName="Child3Accent4" refType="h" fact="0.0608"/>
                  <dgm:constr type="l" for="ch" forName="Child3Accent5" refType="w" fact="0.1229"/>
                  <dgm:constr type="t" for="ch" forName="Child3Accent5" refType="h" fact="0.9392"/>
                  <dgm:constr type="w" for="ch" forName="Child3Accent5" refType="w" fact="0.0287"/>
                  <dgm:constr type="h" for="ch" forName="Child3Accent5" refType="h" fact="0.0608"/>
                  <dgm:constr type="l" for="ch" forName="Child3Accent6" refType="w" fact="0.0615"/>
                  <dgm:constr type="t" for="ch" forName="Child3Accent6" refType="h" fact="0.9392"/>
                  <dgm:constr type="w" for="ch" forName="Child3Accent6" refType="w" fact="0.0287"/>
                  <dgm:constr type="h" for="ch" forName="Child3Accent6" refType="h" fact="0.0608"/>
                  <dgm:constr type="l" for="ch" forName="Child3Accent7" refType="w" fact="0.0002"/>
                  <dgm:constr type="t" for="ch" forName="Child3Accent7" refType="h" fact="0.9392"/>
                  <dgm:constr type="w" for="ch" forName="Child3Accent7" refType="w" fact="0.0287"/>
                  <dgm:constr type="h" for="ch" forName="Child3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3" refType="w" fact="0"/>
                  <dgm:constr type="t" for="ch" forName="Child3" refType="h" fact="0.7822"/>
                  <dgm:constr type="w" for="ch" forName="Child3" refType="w" fact="0.3364"/>
                  <dgm:constr type="h" for="ch" forName="Child3" refType="h" fact="0.1564"/>
                  <dgm:constr type="l" for="ch" forName="Child2" refType="w" fact="0"/>
                  <dgm:constr type="t" for="ch" forName="Child2" refType="h" fact="0.3955"/>
                  <dgm:constr type="w" for="ch" forName="Child2" refType="w" fact="0.254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1" axis="ch" ptType="node" func="cnt" op="equ" val="4">
                <dgm:alg type="composite">
                  <dgm:param type="ar" val="1.8304"/>
                </dgm:alg>
                <dgm:constrLst>
                  <dgm:constr type="l" for="ch" forName="Parent" refType="w" fact="0.3771"/>
                  <dgm:constr type="t" for="ch" forName="Parent" refType="h" fact="0.2946"/>
                  <dgm:constr type="w" for="ch" forName="Parent" refType="w" fact="0.2862"/>
                  <dgm:constr type="h" for="ch" forName="Parent" refType="h" fact="0.5239"/>
                  <dgm:constr type="l" for="ch" forName="Child1Accent1" refType="w" fact="0.3904"/>
                  <dgm:constr type="t" for="ch" forName="Child1Accent1" refType="h" fact="0.2104"/>
                  <dgm:constr type="w" for="ch" forName="Child1Accent1" refType="w" fact="0.0566"/>
                  <dgm:constr type="h" for="ch" forName="Child1Accent1" refType="h" fact="0.1035"/>
                  <dgm:constr type="l" for="ch" forName="Child1Accent3" refType="w" fact="0.3001"/>
                  <dgm:constr type="t" for="ch" forName="Child1Accent3" refType="h" fact="0.128"/>
                  <dgm:constr type="w" for="ch" forName="Child1Accent3" refType="w" fact="0.0283"/>
                  <dgm:constr type="h" for="ch" forName="Child1Accent3" refType="h" fact="0.0518"/>
                  <dgm:constr type="l" for="ch" forName="Child1Accent4" refType="w" fact="0.2418"/>
                  <dgm:constr type="t" for="ch" forName="Child1Accent4" refType="h" fact="0.128"/>
                  <dgm:constr type="w" for="ch" forName="Child1Accent4" refType="w" fact="0.0283"/>
                  <dgm:constr type="h" for="ch" forName="Child1Accent4" refType="h" fact="0.0518"/>
                  <dgm:constr type="l" for="ch" forName="Child1Accent5" refType="w" fact="0.1835"/>
                  <dgm:constr type="t" for="ch" forName="Child1Accent5" refType="h" fact="0.128"/>
                  <dgm:constr type="w" for="ch" forName="Child1Accent5" refType="w" fact="0.0283"/>
                  <dgm:constr type="h" for="ch" forName="Child1Accent5" refType="h" fact="0.0518"/>
                  <dgm:constr type="l" for="ch" forName="Child1Accent6" refType="w" fact="0.1252"/>
                  <dgm:constr type="t" for="ch" forName="Child1Accent6" refType="h" fact="0.128"/>
                  <dgm:constr type="w" for="ch" forName="Child1Accent6" refType="w" fact="0.0283"/>
                  <dgm:constr type="h" for="ch" forName="Child1Accent6" refType="h" fact="0.0518"/>
                  <dgm:constr type="l" for="ch" forName="Child3Accent1" refType="w" fact="0.3158"/>
                  <dgm:constr type="t" for="ch" forName="Child3Accent1" refType="h" fact="0.6212"/>
                  <dgm:constr type="w" for="ch" forName="Child3Accent1" refType="w" fact="0.0566"/>
                  <dgm:constr type="h" for="ch" forName="Child3Accent1" refType="h" fact="0.1035"/>
                  <dgm:constr type="l" for="ch" forName="Child3Accent2" refType="w" fact="0.2689"/>
                  <dgm:constr type="t" for="ch" forName="Child3Accent2" refType="h" fact="0.6828"/>
                  <dgm:constr type="w" for="ch" forName="Child3Accent2" refType="w" fact="0.0283"/>
                  <dgm:constr type="h" for="ch" forName="Child3Accent2" refType="h" fact="0.0518"/>
                  <dgm:constr type="l" for="ch" forName="Child3Accent4" refType="w" fact="0.1614"/>
                  <dgm:constr type="t" for="ch" forName="Child3Accent4" refType="h" fact="0.6828"/>
                  <dgm:constr type="w" for="ch" forName="Child3Accent4" refType="w" fact="0.0283"/>
                  <dgm:constr type="h" for="ch" forName="Child3Accent4" refType="h" fact="0.0518"/>
                  <dgm:constr type="l" for="ch" forName="Child3Accent5" refType="w" fact="0.1077"/>
                  <dgm:constr type="t" for="ch" forName="Child3Accent5" refType="h" fact="0.6828"/>
                  <dgm:constr type="w" for="ch" forName="Child3Accent5" refType="w" fact="0.0283"/>
                  <dgm:constr type="h" for="ch" forName="Child3Accent5" refType="h" fact="0.0518"/>
                  <dgm:constr type="l" for="ch" forName="Child1Accent7" refType="w" fact="0.0668"/>
                  <dgm:constr type="t" for="ch" forName="Child1Accent7" refType="h" fact="0.128"/>
                  <dgm:constr type="w" for="ch" forName="Child1Accent7" refType="w" fact="0.0283"/>
                  <dgm:constr type="h" for="ch" forName="Child1Accent7" refType="h" fact="0.0518"/>
                  <dgm:constr type="l" for="ch" forName="Child3Accent6" refType="w" fact="0.0539"/>
                  <dgm:constr type="t" for="ch" forName="Child3Accent6" refType="h" fact="0.6828"/>
                  <dgm:constr type="w" for="ch" forName="Child3Accent6" refType="w" fact="0.0283"/>
                  <dgm:constr type="h" for="ch" forName="Child3Accent6" refType="h" fact="0.0518"/>
                  <dgm:constr type="l" for="ch" forName="Child1Accent8" refType="w" fact="0.0085"/>
                  <dgm:constr type="t" for="ch" forName="Child1Accent8" refType="h" fact="0.128"/>
                  <dgm:constr type="w" for="ch" forName="Child1Accent8" refType="w" fact="0.0283"/>
                  <dgm:constr type="h" for="ch" forName="Child1Accent8" refType="h" fact="0.0518"/>
                  <dgm:constr type="l" for="ch" forName="Child1Accent9" refType="w" fact="0"/>
                  <dgm:constr type="t" for="ch" forName="Child1Accent9" refType="h" fact="0"/>
                  <dgm:constr type="w" for="ch" forName="Child1Accent9" refType="w" fact="0"/>
                  <dgm:constr type="h" for="ch" forName="Child1Accent9" refType="h" fact="0"/>
                  <dgm:constr type="l" for="ch" forName="Child3Accent7" refType="w" fact="0.0002"/>
                  <dgm:constr type="t" for="ch" forName="Child3Accent7" refType="h" fact="0.6828"/>
                  <dgm:constr type="w" for="ch" forName="Child3Accent7" refType="w" fact="0.0283"/>
                  <dgm:constr type="h" for="ch" forName="Child3Accent7" refType="h" fact="0.0518"/>
                  <dgm:constr type="l" for="ch" forName="Child4Accent1" refType="w" fact="0.3904"/>
                  <dgm:constr type="t" for="ch" forName="Child4Accent1" refType="h" fact="0.8"/>
                  <dgm:constr type="w" for="ch" forName="Child4Accent1" refType="w" fact="0.0566"/>
                  <dgm:constr type="h" for="ch" forName="Child4Accent1" refType="h" fact="0.1035"/>
                  <dgm:constr type="l" for="ch" forName="Child4Accent3" refType="w" fact="0.2998"/>
                  <dgm:constr type="t" for="ch" forName="Child4Accent3" refType="h" fact="0.9482"/>
                  <dgm:constr type="w" for="ch" forName="Child4Accent3" refType="w" fact="0.0283"/>
                  <dgm:constr type="h" for="ch" forName="Child4Accent3" refType="h" fact="0.0518"/>
                  <dgm:constr type="l" for="ch" forName="Child4Accent4" refType="w" fact="0.2415"/>
                  <dgm:constr type="t" for="ch" forName="Child4Accent4" refType="h" fact="0.9482"/>
                  <dgm:constr type="w" for="ch" forName="Child4Accent4" refType="w" fact="0.0283"/>
                  <dgm:constr type="h" for="ch" forName="Child4Accent4" refType="h" fact="0.0518"/>
                  <dgm:constr type="l" for="ch" forName="Child4Accent5" refType="w" fact="0.1833"/>
                  <dgm:constr type="t" for="ch" forName="Child4Accent5" refType="h" fact="0.9482"/>
                  <dgm:constr type="w" for="ch" forName="Child4Accent5" refType="w" fact="0.0283"/>
                  <dgm:constr type="h" for="ch" forName="Child4Accent5" refType="h" fact="0.0518"/>
                  <dgm:constr type="l" for="ch" forName="Child4Accent6" refType="w" fact="0.1251"/>
                  <dgm:constr type="t" for="ch" forName="Child4Accent6" refType="h" fact="0.9482"/>
                  <dgm:constr type="w" for="ch" forName="Child4Accent6" refType="w" fact="0.0283"/>
                  <dgm:constr type="h" for="ch" forName="Child4Accent6" refType="h" fact="0.0518"/>
                  <dgm:constr type="l" for="ch" forName="Child4Accent7" refType="w" fact="0.0668"/>
                  <dgm:constr type="t" for="ch" forName="Child4Accent7" refType="h" fact="0.9482"/>
                  <dgm:constr type="w" for="ch" forName="Child4Accent7" refType="w" fact="0.0283"/>
                  <dgm:constr type="h" for="ch" forName="Child4Accent7" refType="h" fact="0.0518"/>
                  <dgm:constr type="l" for="ch" forName="Child4Accent8" refType="w" fact="0.0086"/>
                  <dgm:constr type="t" for="ch" forName="Child4Accent8" refType="h" fact="0.9482"/>
                  <dgm:constr type="w" for="ch" forName="Child4Accent8" refType="w" fact="0.0283"/>
                  <dgm:constr type="h" for="ch" forName="Child4Accent8" refType="h" fact="0.0518"/>
                  <dgm:constr type="l" for="ch" forName="Child2Accent1" refType="w" fact="0.3158"/>
                  <dgm:constr type="t" for="ch" forName="Child2Accent1" refType="h" fact="0.3725"/>
                  <dgm:constr type="w" for="ch" forName="Child2Accent1" refType="w" fact="0.0566"/>
                  <dgm:constr type="h" for="ch" forName="Child2Accent1" refType="h" fact="0.1035"/>
                  <dgm:constr type="l" for="ch" forName="Child4Accent2" refType="w" fact="0.358"/>
                  <dgm:constr type="t" for="ch" forName="Child4Accent2" refType="h" fact="0.8993"/>
                  <dgm:constr type="w" for="ch" forName="Child4Accent2" refType="w" fact="0.0283"/>
                  <dgm:constr type="h" for="ch" forName="Child4Accent2" refType="h" fact="0.0518"/>
                  <dgm:constr type="l" for="ch" forName="Child1Accent2" refType="w" fact="0.3585"/>
                  <dgm:constr type="t" for="ch" forName="Child1Accent2" refType="h" fact="0.162"/>
                  <dgm:constr type="w" for="ch" forName="Child1Accent2" refType="w" fact="0.0283"/>
                  <dgm:constr type="h" for="ch" forName="Child1Accent2" refType="h" fact="0.0518"/>
                  <dgm:constr type="l" for="ch" forName="Child3Accent3" refType="w" fact="0.2151"/>
                  <dgm:constr type="t" for="ch" forName="Child3Accent3" refType="h" fact="0.6828"/>
                  <dgm:constr type="w" for="ch" forName="Child3Accent3" refType="w" fact="0.0283"/>
                  <dgm:constr type="h" for="ch" forName="Child3Accent3" refType="h" fact="0.0518"/>
                  <dgm:constr type="l" for="ch" forName="Child2Accent2" refType="w" fact="0.2689"/>
                  <dgm:constr type="t" for="ch" forName="Child2Accent2" refType="h" fact="0.3937"/>
                  <dgm:constr type="w" for="ch" forName="Child2Accent2" refType="w" fact="0.0283"/>
                  <dgm:constr type="h" for="ch" forName="Child2Accent2" refType="h" fact="0.0518"/>
                  <dgm:constr type="l" for="ch" forName="Child2Accent4" refType="w" fact="0.1614"/>
                  <dgm:constr type="t" for="ch" forName="Child2Accent4" refType="h" fact="0.3937"/>
                  <dgm:constr type="w" for="ch" forName="Child2Accent4" refType="w" fact="0.0283"/>
                  <dgm:constr type="h" for="ch" forName="Child2Accent4" refType="h" fact="0.0518"/>
                  <dgm:constr type="l" for="ch" forName="Child2Accent5" refType="w" fact="0.1077"/>
                  <dgm:constr type="t" for="ch" forName="Child2Accent5" refType="h" fact="0.3937"/>
                  <dgm:constr type="w" for="ch" forName="Child2Accent5" refType="w" fact="0.0283"/>
                  <dgm:constr type="h" for="ch" forName="Child2Accent5" refType="h" fact="0.0518"/>
                  <dgm:constr type="l" for="ch" forName="Child2Accent6" refType="w" fact="0.0539"/>
                  <dgm:constr type="t" for="ch" forName="Child2Accent6" refType="h" fact="0.3937"/>
                  <dgm:constr type="w" for="ch" forName="Child2Accent6" refType="w" fact="0.0283"/>
                  <dgm:constr type="h" for="ch" forName="Child2Accent6" refType="h" fact="0.0518"/>
                  <dgm:constr type="l" for="ch" forName="Child2Accent7" refType="w" fact="0.0002"/>
                  <dgm:constr type="t" for="ch" forName="Child2Accent7" refType="h" fact="0.3937"/>
                  <dgm:constr type="w" for="ch" forName="Child2Accent7" refType="w" fact="0.0283"/>
                  <dgm:constr type="h" for="ch" forName="Child2Accent7" refType="h" fact="0.0518"/>
                  <dgm:constr type="l" for="ch" forName="Child2Accent3" refType="w" fact="0.2151"/>
                  <dgm:constr type="t" for="ch" forName="Child2Accent3" refType="h" fact="0.3937"/>
                  <dgm:constr type="w" for="ch" forName="Child2Accent3" refType="w" fact="0.0283"/>
                  <dgm:constr type="h" for="ch" forName="Child2Accent3" refType="h" fact="0.0518"/>
                  <dgm:constr type="l" for="ch" forName="ParentAccent1" refType="w" fact="0.9717"/>
                  <dgm:constr type="t" for="ch" forName="ParentAccent1" refType="h" fact="0.5316"/>
                  <dgm:constr type="w" for="ch" forName="ParentAccent1" refType="w" fact="0.0283"/>
                  <dgm:constr type="h" for="ch" forName="ParentAccent1" refType="h" fact="0.0518"/>
                  <dgm:constr type="l" for="ch" forName="ParentAccent2" refType="w" fact="0.9199"/>
                  <dgm:constr type="t" for="ch" forName="ParentAccent2" refType="h" fact="0.5316"/>
                  <dgm:constr type="w" for="ch" forName="ParentAccent2" refType="w" fact="0.0283"/>
                  <dgm:constr type="h" for="ch" forName="ParentAccent2" refType="h" fact="0.0518"/>
                  <dgm:constr type="l" for="ch" forName="ParentAccent3" refType="w" fact="0.8682"/>
                  <dgm:constr type="t" for="ch" forName="ParentAccent3" refType="h" fact="0.5316"/>
                  <dgm:constr type="w" for="ch" forName="ParentAccent3" refType="w" fact="0.0283"/>
                  <dgm:constr type="h" for="ch" forName="ParentAccent3" refType="h" fact="0.0518"/>
                  <dgm:constr type="l" for="ch" forName="ParentAccent4" refType="w" fact="0.8164"/>
                  <dgm:constr type="t" for="ch" forName="ParentAccent4" refType="h" fact="0.5316"/>
                  <dgm:constr type="w" for="ch" forName="ParentAccent4" refType="w" fact="0.0283"/>
                  <dgm:constr type="h" for="ch" forName="ParentAccent4" refType="h" fact="0.0518"/>
                  <dgm:constr type="l" for="ch" forName="ParentAccent5" refType="w" fact="0.7646"/>
                  <dgm:constr type="t" for="ch" forName="ParentAccent5" refType="h" fact="0.5316"/>
                  <dgm:constr type="w" for="ch" forName="ParentAccent5" refType="w" fact="0.0283"/>
                  <dgm:constr type="h" for="ch" forName="ParentAccent5" refType="h" fact="0.0518"/>
                  <dgm:constr type="l" for="ch" forName="ParentAccent6" refType="w" fact="0.6846"/>
                  <dgm:constr type="t" for="ch" forName="ParentAccent6" refType="h" fact="0.5057"/>
                  <dgm:constr type="w" for="ch" forName="ParentAccent6" refType="w" fact="0.0566"/>
                  <dgm:constr type="h" for="ch" forName="ParentAccent6" refType="h" fact="0.1035"/>
                  <dgm:constr type="l" for="ch" forName="ParentAccent7" refType="w" fact="0.9256"/>
                  <dgm:constr type="t" for="ch" forName="ParentAccent7" refType="h" fact="0.4247"/>
                  <dgm:constr type="w" for="ch" forName="ParentAccent7" refType="w" fact="0.0283"/>
                  <dgm:constr type="h" for="ch" forName="ParentAccent7" refType="h" fact="0.0518"/>
                  <dgm:constr type="l" for="ch" forName="ParentAccent8" refType="w" fact="0.9256"/>
                  <dgm:constr type="t" for="ch" forName="ParentAccent8" refType="h" fact="0.6392"/>
                  <dgm:constr type="w" for="ch" forName="ParentAccent8" refType="w" fact="0.0283"/>
                  <dgm:constr type="h" for="ch" forName="ParentAccent8" refType="h" fact="0.0518"/>
                  <dgm:constr type="l" for="ch" forName="ParentAccent9" refType="w" fact="0.9509"/>
                  <dgm:constr type="t" for="ch" forName="ParentAccent9" refType="h" fact="0.4712"/>
                  <dgm:constr type="w" for="ch" forName="ParentAccent9" refType="w" fact="0.0283"/>
                  <dgm:constr type="h" for="ch" forName="ParentAccent9" refType="h" fact="0.0518"/>
                  <dgm:constr type="l" for="ch" forName="ParentAccent10" refType="w" fact="0.9525"/>
                  <dgm:constr type="t" for="ch" forName="ParentAccent10" refType="h" fact="0.593"/>
                  <dgm:constr type="w" for="ch" forName="ParentAccent10" refType="w" fact="0.0283"/>
                  <dgm:constr type="h" for="ch" forName="ParentAccent10" refType="h" fact="0.0518"/>
                  <dgm:constr type="l" for="ch" forName="Child4" refType="w" fact="0.0081"/>
                  <dgm:constr type="t" for="ch" forName="Child4" refType="h" fact="0.8184"/>
                  <dgm:constr type="w" for="ch" forName="Child4" refType="w" fact="0.3192"/>
                  <dgm:constr type="h" for="ch" forName="Child4" refType="h" fact="0.1294"/>
                  <dgm:constr type="l" for="ch" forName="Child3" refType="w" fact="0"/>
                  <dgm:constr type="t" for="ch" forName="Child3" refType="h" fact="0.5547"/>
                  <dgm:constr type="w" for="ch" forName="Child3" refType="w" fact="0.297"/>
                  <dgm:constr type="h" for="ch" forName="Child3" refType="h" fact="0.1294"/>
                  <dgm:constr type="l" for="ch" forName="Child2" refType="w" fact="0"/>
                  <dgm:constr type="t" for="ch" forName="Child2" refType="h" fact="0.2662"/>
                  <dgm:constr type="w" for="ch" forName="Child2" refType="w" fact="0.297"/>
                  <dgm:constr type="h" for="ch" forName="Child2" refType="h" fact="0.1294"/>
                  <dgm:constr type="l" for="ch" forName="Child1" refType="w" fact="0.0081"/>
                  <dgm:constr type="t" for="ch" forName="Child1" refType="h" fact="0"/>
                  <dgm:constr type="w" for="ch" forName="Child1" refType="w" fact="0.3192"/>
                  <dgm:constr type="h" for="ch" forName="Child1" refType="h" fact="0.1294"/>
                </dgm:constrLst>
              </dgm:if>
              <dgm:else name="Name12">
                <dgm:alg type="composite">
                  <dgm:param type="ar" val="1.3278"/>
                </dgm:alg>
                <dgm:constrLst>
                  <dgm:constr type="l" for="ch" forName="Child2Accent1" refType="w" fact="0.3436"/>
                  <dgm:constr type="t" for="ch" forName="Child2Accent1" refType="h" fact="0.3184"/>
                  <dgm:constr type="w" for="ch" forName="Child2Accent1" refType="w" fact="0.0574"/>
                  <dgm:constr type="h" for="ch" forName="Child2Accent1" refType="h" fact="0.0763"/>
                  <dgm:constr type="l" for="ch" forName="Child2Accent2" refType="w" fact="0.3068"/>
                  <dgm:constr type="t" for="ch" forName="Child2Accent2" refType="h" fact="0.2781"/>
                  <dgm:constr type="w" for="ch" forName="Child2Accent2" refType="w" fact="0.0287"/>
                  <dgm:constr type="h" for="ch" forName="Child2Accent2" refType="h" fact="0.0381"/>
                  <dgm:constr type="l" for="ch" forName="Child2Accent3" refType="w" fact="0.2455"/>
                  <dgm:constr type="t" for="ch" forName="Child2Accent3" refType="h" fact="0.2781"/>
                  <dgm:constr type="w" for="ch" forName="Child2Accent3" refType="w" fact="0.0287"/>
                  <dgm:constr type="h" for="ch" forName="Child2Accent3" refType="h" fact="0.0381"/>
                  <dgm:constr type="l" for="ch" forName="Child2Accent4" refType="w" fact="0.1842"/>
                  <dgm:constr type="t" for="ch" forName="Child2Accent4" refType="h" fact="0.2781"/>
                  <dgm:constr type="w" for="ch" forName="Child2Accent4" refType="w" fact="0.0287"/>
                  <dgm:constr type="h" for="ch" forName="Child2Accent4" refType="h" fact="0.0381"/>
                  <dgm:constr type="l" for="ch" forName="Child2Accent5" refType="w" fact="0.1229"/>
                  <dgm:constr type="t" for="ch" forName="Child2Accent5" refType="h" fact="0.2781"/>
                  <dgm:constr type="w" for="ch" forName="Child2Accent5" refType="w" fact="0.0287"/>
                  <dgm:constr type="h" for="ch" forName="Child2Accent5" refType="h" fact="0.0381"/>
                  <dgm:constr type="l" for="ch" forName="Child3Accent1" refType="w" fact="0.284"/>
                  <dgm:constr type="t" for="ch" forName="Child3Accent1" refType="h" fact="0.5061"/>
                  <dgm:constr type="w" for="ch" forName="Child3Accent1" refType="w" fact="0.0574"/>
                  <dgm:constr type="h" for="ch" forName="Child3Accent1" refType="h" fact="0.0763"/>
                  <dgm:constr type="l" for="ch" forName="Child3Accent2" refType="w" fact="0.2272"/>
                  <dgm:constr type="t" for="ch" forName="Child3Accent2" refType="h" fact="0.5252"/>
                  <dgm:constr type="w" for="ch" forName="Child3Accent2" refType="w" fact="0.0287"/>
                  <dgm:constr type="h" for="ch" forName="Child3Accent2" refType="h" fact="0.0381"/>
                  <dgm:constr type="l" for="ch" forName="Child3Accent3" refType="w" fact="0.1705"/>
                  <dgm:constr type="t" for="ch" forName="Child3Accent3" refType="h" fact="0.5252"/>
                  <dgm:constr type="w" for="ch" forName="Child3Accent3" refType="w" fact="0.0287"/>
                  <dgm:constr type="h" for="ch" forName="Child3Accent3" refType="h" fact="0.0381"/>
                  <dgm:constr type="l" for="ch" forName="Child3Accent4" refType="w" fact="0.1137"/>
                  <dgm:constr type="t" for="ch" forName="Child3Accent4" refType="h" fact="0.5252"/>
                  <dgm:constr type="w" for="ch" forName="Child3Accent4" refType="w" fact="0.0287"/>
                  <dgm:constr type="h" for="ch" forName="Child3Accent4" refType="h" fact="0.0381"/>
                  <dgm:constr type="l" for="ch" forName="Child2Accent6" refType="w" fact="0.0615"/>
                  <dgm:constr type="t" for="ch" forName="Child2Accent6" refType="h" fact="0.2781"/>
                  <dgm:constr type="w" for="ch" forName="Child2Accent6" refType="w" fact="0.0287"/>
                  <dgm:constr type="h" for="ch" forName="Child2Accent6" refType="h" fact="0.0381"/>
                  <dgm:constr type="l" for="ch" forName="Child3Accent5" refType="w" fact="0.057"/>
                  <dgm:constr type="t" for="ch" forName="Child3Accent5" refType="h" fact="0.5252"/>
                  <dgm:constr type="w" for="ch" forName="Child3Accent5" refType="w" fact="0.0287"/>
                  <dgm:constr type="h" for="ch" forName="Child3Accent5" refType="h" fact="0.0381"/>
                  <dgm:constr type="l" for="ch" forName="Child2Accent7" refType="w" fact="0.0002"/>
                  <dgm:constr type="t" for="ch" forName="Child2Accent7" refType="h" fact="0.2781"/>
                  <dgm:constr type="w" for="ch" forName="Child2Accent7" refType="w" fact="0.0287"/>
                  <dgm:constr type="h" for="ch" forName="Child2Accent7" refType="h" fact="0.0381"/>
                  <dgm:constr type="l" for="ch" forName="Child3Accent6" refType="w" fact="0.0002"/>
                  <dgm:constr type="t" for="ch" forName="Child3Accent6" refType="h" fact="0.5252"/>
                  <dgm:constr type="w" for="ch" forName="Child3Accent6" refType="w" fact="0.0287"/>
                  <dgm:constr type="h" for="ch" forName="Child3Accent6" refType="h" fact="0.0381"/>
                  <dgm:constr type="l" for="ch" forName="Child3Accent7" refType="w" fact="0"/>
                  <dgm:constr type="t" for="ch" forName="Child3Accent7" refType="h" fact="0"/>
                  <dgm:constr type="w" for="ch" forName="Child3Accent7" refType="w" fact="0"/>
                  <dgm:constr type="h" for="ch" forName="Child3Accent7" refType="h" fact="0"/>
                  <dgm:constr type="l" for="ch" forName="Child4Accent1" refType="w" fact="0.3436"/>
                  <dgm:constr type="t" for="ch" forName="Child4Accent1" refType="h" fact="0.6908"/>
                  <dgm:constr type="w" for="ch" forName="Child4Accent1" refType="w" fact="0.0574"/>
                  <dgm:constr type="h" for="ch" forName="Child4Accent1" refType="h" fact="0.0763"/>
                  <dgm:constr type="l" for="ch" forName="Child4Accent2" refType="w" fact="0.3068"/>
                  <dgm:constr type="t" for="ch" forName="Child4Accent2" refType="h" fact="0.7684"/>
                  <dgm:constr type="w" for="ch" forName="Child4Accent2" refType="w" fact="0.0287"/>
                  <dgm:constr type="h" for="ch" forName="Child4Accent2" refType="h" fact="0.0381"/>
                  <dgm:constr type="l" for="ch" forName="Child4Accent3" refType="w" fact="0.2455"/>
                  <dgm:constr type="t" for="ch" forName="Child4Accent3" refType="h" fact="0.7684"/>
                  <dgm:constr type="w" for="ch" forName="Child4Accent3" refType="w" fact="0.0287"/>
                  <dgm:constr type="h" for="ch" forName="Child4Accent3" refType="h" fact="0.0381"/>
                  <dgm:constr type="l" for="ch" forName="Child4Accent4" refType="w" fact="0.1842"/>
                  <dgm:constr type="t" for="ch" forName="Child4Accent4" refType="h" fact="0.7684"/>
                  <dgm:constr type="w" for="ch" forName="Child4Accent4" refType="w" fact="0.0287"/>
                  <dgm:constr type="h" for="ch" forName="Child4Accent4" refType="h" fact="0.0381"/>
                  <dgm:constr type="l" for="ch" forName="Child4Accent5" refType="w" fact="0.1229"/>
                  <dgm:constr type="t" for="ch" forName="Child4Accent5" refType="h" fact="0.7684"/>
                  <dgm:constr type="w" for="ch" forName="Child4Accent5" refType="w" fact="0.0287"/>
                  <dgm:constr type="h" for="ch" forName="Child4Accent5" refType="h" fact="0.0381"/>
                  <dgm:constr type="l" for="ch" forName="Child4Accent6" refType="w" fact="0.0615"/>
                  <dgm:constr type="t" for="ch" forName="Child4Accent6" refType="h" fact="0.7684"/>
                  <dgm:constr type="w" for="ch" forName="Child4Accent6" refType="w" fact="0.0287"/>
                  <dgm:constr type="h" for="ch" forName="Child4Accent6" refType="h" fact="0.0381"/>
                  <dgm:constr type="l" for="ch" forName="Child4Accent7" refType="w" fact="0.0002"/>
                  <dgm:constr type="t" for="ch" forName="Child4Accent7" refType="h" fact="0.7684"/>
                  <dgm:constr type="w" for="ch" forName="Child4Accent7" refType="w" fact="0.0287"/>
                  <dgm:constr type="h" for="ch" forName="Child4Accent7" refType="h" fact="0.0381"/>
                  <dgm:constr type="l" for="ch" forName="Child4Accent8" refType="w" fact="0"/>
                  <dgm:constr type="t" for="ch" forName="Child4Accent8" refType="h" fact="0"/>
                  <dgm:constr type="w" for="ch" forName="Child4Accent8" refType="w" fact="0"/>
                  <dgm:constr type="h" for="ch" forName="Child4Accent8" refType="h" fact="0"/>
                  <dgm:constr type="l" for="ch" forName="ParentAccent1" refType="w" fact="0.9713"/>
                  <dgm:constr type="t" for="ch" forName="ParentAccent1" refType="h" fact="0.5252"/>
                  <dgm:constr type="w" for="ch" forName="ParentAccent1" refType="w" fact="0.0287"/>
                  <dgm:constr type="h" for="ch" forName="ParentAccent1" refType="h" fact="0.0381"/>
                  <dgm:constr type="l" for="ch" forName="ParentAccent2" refType="w" fact="0.9187"/>
                  <dgm:constr type="t" for="ch" forName="ParentAccent2" refType="h" fact="0.5252"/>
                  <dgm:constr type="w" for="ch" forName="ParentAccent2" refType="w" fact="0.0287"/>
                  <dgm:constr type="h" for="ch" forName="ParentAccent2" refType="h" fact="0.0381"/>
                  <dgm:constr type="l" for="ch" forName="ParentAccent3" refType="w" fact="0.8661"/>
                  <dgm:constr type="t" for="ch" forName="ParentAccent3" refType="h" fact="0.5252"/>
                  <dgm:constr type="w" for="ch" forName="ParentAccent3" refType="w" fact="0.0287"/>
                  <dgm:constr type="h" for="ch" forName="ParentAccent3" refType="h" fact="0.0381"/>
                  <dgm:constr type="l" for="ch" forName="ParentAccent4" refType="w" fact="0.8136"/>
                  <dgm:constr type="t" for="ch" forName="ParentAccent4" refType="h" fact="0.5252"/>
                  <dgm:constr type="w" for="ch" forName="ParentAccent4" refType="w" fact="0.0287"/>
                  <dgm:constr type="h" for="ch" forName="ParentAccent4" refType="h" fact="0.0381"/>
                  <dgm:constr type="l" for="ch" forName="ParentAccent5" refType="w" fact="0.761"/>
                  <dgm:constr type="t" for="ch" forName="ParentAccent5" refType="h" fact="0.5252"/>
                  <dgm:constr type="w" for="ch" forName="ParentAccent5" refType="w" fact="0.0287"/>
                  <dgm:constr type="h" for="ch" forName="ParentAccent5" refType="h" fact="0.0381"/>
                  <dgm:constr type="l" for="ch" forName="ParentAccent6" refType="w" fact="0.6797"/>
                  <dgm:constr type="t" for="ch" forName="ParentAccent6" refType="h" fact="0.5061"/>
                  <dgm:constr type="w" for="ch" forName="ParentAccent6" refType="w" fact="0.0574"/>
                  <dgm:constr type="h" for="ch" forName="ParentAccent6" refType="h" fact="0.0763"/>
                  <dgm:constr type="l" for="ch" forName="ParentAccent7" refType="w" fact="0.9245"/>
                  <dgm:constr type="t" for="ch" forName="ParentAccent7" refType="h" fact="0.4464"/>
                  <dgm:constr type="w" for="ch" forName="ParentAccent7" refType="w" fact="0.0287"/>
                  <dgm:constr type="h" for="ch" forName="ParentAccent7" refType="h" fact="0.0381"/>
                  <dgm:constr type="l" for="ch" forName="ParentAccent8" refType="w" fact="0.9245"/>
                  <dgm:constr type="t" for="ch" forName="ParentAccent8" refType="h" fact="0.6045"/>
                  <dgm:constr type="w" for="ch" forName="ParentAccent8" refType="w" fact="0.0287"/>
                  <dgm:constr type="h" for="ch" forName="ParentAccent8" refType="h" fact="0.0381"/>
                  <dgm:constr type="l" for="ch" forName="ParentAccent9" refType="w" fact="0.9501"/>
                  <dgm:constr type="t" for="ch" forName="ParentAccent9" refType="h" fact="0.4807"/>
                  <dgm:constr type="w" for="ch" forName="ParentAccent9" refType="w" fact="0.0287"/>
                  <dgm:constr type="h" for="ch" forName="ParentAccent9" refType="h" fact="0.0381"/>
                  <dgm:constr type="l" for="ch" forName="ParentAccent10" refType="w" fact="0.9518"/>
                  <dgm:constr type="t" for="ch" forName="ParentAccent10" refType="h" fact="0.5705"/>
                  <dgm:constr type="w" for="ch" forName="ParentAccent10" refType="w" fact="0.0287"/>
                  <dgm:constr type="h" for="ch" forName="ParentAccent10" refType="h" fact="0.0381"/>
                  <dgm:constr type="l" for="ch" forName="Child1Accent1" refType="w" fact="0.4819"/>
                  <dgm:constr type="t" for="ch" forName="Child1Accent1" refType="h" fact="0.2457"/>
                  <dgm:constr type="w" for="ch" forName="Child1Accent1" refType="w" fact="0.0574"/>
                  <dgm:constr type="h" for="ch" forName="Child1Accent1" refType="h" fact="0.0763"/>
                  <dgm:constr type="l" for="ch" forName="Child1Accent4" refType="w" fact="0.3653"/>
                  <dgm:constr type="t" for="ch" forName="Child1Accent4" refType="h" fact="0.097"/>
                  <dgm:constr type="w" for="ch" forName="Child1Accent4" refType="w" fact="0.0287"/>
                  <dgm:constr type="h" for="ch" forName="Child1Accent4" refType="h" fact="0.0381"/>
                  <dgm:constr type="l" for="ch" forName="Child1Accent5" refType="w" fact="0.304"/>
                  <dgm:constr type="t" for="ch" forName="Child1Accent5" refType="h" fact="0.097"/>
                  <dgm:constr type="w" for="ch" forName="Child1Accent5" refType="w" fact="0.0287"/>
                  <dgm:constr type="h" for="ch" forName="Child1Accent5" refType="h" fact="0.0381"/>
                  <dgm:constr type="l" for="ch" forName="Child1Accent6" refType="w" fact="0.2426"/>
                  <dgm:constr type="t" for="ch" forName="Child1Accent6" refType="h" fact="0.097"/>
                  <dgm:constr type="w" for="ch" forName="Child1Accent6" refType="w" fact="0.0287"/>
                  <dgm:constr type="h" for="ch" forName="Child1Accent6" refType="h" fact="0.0381"/>
                  <dgm:constr type="l" for="ch" forName="Child1Accent7" refType="w" fact="0.1813"/>
                  <dgm:constr type="t" for="ch" forName="Child1Accent7" refType="h" fact="0.097"/>
                  <dgm:constr type="w" for="ch" forName="Child1Accent7" refType="w" fact="0.0287"/>
                  <dgm:constr type="h" for="ch" forName="Child1Accent7" refType="h" fact="0.0381"/>
                  <dgm:constr type="l" for="ch" forName="Child1Accent8" refType="w" fact="0.12"/>
                  <dgm:constr type="t" for="ch" forName="Child1Accent8" refType="h" fact="0.097"/>
                  <dgm:constr type="w" for="ch" forName="Child1Accent8" refType="w" fact="0.0287"/>
                  <dgm:constr type="h" for="ch" forName="Child1Accent8" refType="h" fact="0.0381"/>
                  <dgm:constr type="l" for="ch" forName="Child1Accent9" refType="w" fact="0.0587"/>
                  <dgm:constr type="t" for="ch" forName="Child1Accent9" refType="h" fact="0.097"/>
                  <dgm:constr type="w" for="ch" forName="Child1Accent9" refType="w" fact="0.0287"/>
                  <dgm:constr type="h" for="ch" forName="Child1Accent9" refType="h" fact="0.0381"/>
                  <dgm:constr type="l" for="ch" forName="Child5Accent1" refType="w" fact="0.4819"/>
                  <dgm:constr type="t" for="ch" forName="Child5Accent1" refType="h" fact="0.7601"/>
                  <dgm:constr type="w" for="ch" forName="Child5Accent1" refType="w" fact="0.0574"/>
                  <dgm:constr type="h" for="ch" forName="Child5Accent1" refType="h" fact="0.0763"/>
                  <dgm:constr type="l" for="ch" forName="Child5Accent4" refType="w" fact="0.3653"/>
                  <dgm:constr type="t" for="ch" forName="Child5Accent4" refType="h" fact="0.9619"/>
                  <dgm:constr type="w" for="ch" forName="Child5Accent4" refType="w" fact="0.0287"/>
                  <dgm:constr type="h" for="ch" forName="Child5Accent4" refType="h" fact="0.0381"/>
                  <dgm:constr type="l" for="ch" forName="Child5Accent5" refType="w" fact="0.304"/>
                  <dgm:constr type="t" for="ch" forName="Child5Accent5" refType="h" fact="0.9619"/>
                  <dgm:constr type="w" for="ch" forName="Child5Accent5" refType="w" fact="0.0287"/>
                  <dgm:constr type="h" for="ch" forName="Child5Accent5" refType="h" fact="0.0381"/>
                  <dgm:constr type="l" for="ch" forName="Child5Accent6" refType="w" fact="0.2426"/>
                  <dgm:constr type="t" for="ch" forName="Child5Accent6" refType="h" fact="0.9619"/>
                  <dgm:constr type="w" for="ch" forName="Child5Accent6" refType="w" fact="0.0287"/>
                  <dgm:constr type="h" for="ch" forName="Child5Accent6" refType="h" fact="0.0381"/>
                  <dgm:constr type="l" for="ch" forName="Child5Accent7" refType="w" fact="0.1813"/>
                  <dgm:constr type="t" for="ch" forName="Child5Accent7" refType="h" fact="0.9619"/>
                  <dgm:constr type="w" for="ch" forName="Child5Accent7" refType="w" fact="0.0287"/>
                  <dgm:constr type="h" for="ch" forName="Child5Accent7" refType="h" fact="0.0381"/>
                  <dgm:constr type="l" for="ch" forName="Child5Accent8" refType="w" fact="0.12"/>
                  <dgm:constr type="t" for="ch" forName="Child5Accent8" refType="h" fact="0.9619"/>
                  <dgm:constr type="w" for="ch" forName="Child5Accent8" refType="w" fact="0.0287"/>
                  <dgm:constr type="h" for="ch" forName="Child5Accent8" refType="h" fact="0.0381"/>
                  <dgm:constr type="l" for="ch" forName="Child5Accent9" refType="w" fact="0.0587"/>
                  <dgm:constr type="t" for="ch" forName="Child5Accent9" refType="h" fact="0.9619"/>
                  <dgm:constr type="w" for="ch" forName="Child5Accent9" refType="w" fact="0.0287"/>
                  <dgm:constr type="h" for="ch" forName="Child5Accent9" refType="h" fact="0.0381"/>
                  <dgm:constr type="l" for="ch" forName="Child5Accent2" refType="w" fact="0.453"/>
                  <dgm:constr type="t" for="ch" forName="Child5Accent2" refType="h" fact="0.8375"/>
                  <dgm:constr type="w" for="ch" forName="Child5Accent2" refType="w" fact="0.0287"/>
                  <dgm:constr type="h" for="ch" forName="Child5Accent2" refType="h" fact="0.0381"/>
                  <dgm:constr type="l" for="ch" forName="Child5Accent3" refType="w" fact="0.4118"/>
                  <dgm:constr type="t" for="ch" forName="Child5Accent3" refType="h" fact="0.8991"/>
                  <dgm:constr type="w" for="ch" forName="Child5Accent3" refType="w" fact="0.0287"/>
                  <dgm:constr type="h" for="ch" forName="Child5Accent3" refType="h" fact="0.0381"/>
                  <dgm:constr type="l" for="ch" forName="Child1Accent2" refType="w" fact="0.4458"/>
                  <dgm:constr type="t" for="ch" forName="Child1Accent2" refType="h" fact="0.2004"/>
                  <dgm:constr type="w" for="ch" forName="Child1Accent2" refType="w" fact="0.0287"/>
                  <dgm:constr type="h" for="ch" forName="Child1Accent2" refType="h" fact="0.0381"/>
                  <dgm:constr type="l" for="ch" forName="Child1Accent3" refType="w" fact="0.4054"/>
                  <dgm:constr type="t" for="ch" forName="Child1Accent3" refType="h" fact="0.1445"/>
                  <dgm:constr type="w" for="ch" forName="Child1Accent3" refType="w" fact="0.0287"/>
                  <dgm:constr type="h" for="ch" forName="Child1Accent3" refType="h" fact="0.0381"/>
                  <dgm:constr type="l" for="ch" forName="Child5" refType="w" fact="0.0581"/>
                  <dgm:constr type="t" for="ch" forName="Child5" refType="h" fact="0.8635"/>
                  <dgm:constr type="w" for="ch" forName="Child5" refType="w" fact="0.3364"/>
                  <dgm:constr type="h" for="ch" forName="Child5" refType="h" fact="0.0981"/>
                  <dgm:constr type="l" for="ch" forName="Child4" refType="w" fact="0"/>
                  <dgm:constr type="t" for="ch" forName="Child4" refType="h" fact="0.6701"/>
                  <dgm:constr type="w" for="ch" forName="Child4" refType="w" fact="0.3364"/>
                  <dgm:constr type="h" for="ch" forName="Child4" refType="h" fact="0.0981"/>
                  <dgm:constr type="l" for="ch" forName="Child3" refType="w" fact="0"/>
                  <dgm:constr type="t" for="ch" forName="Child3" refType="h" fact="0.4276"/>
                  <dgm:constr type="w" for="ch" forName="Child3" refType="w" fact="0.2544"/>
                  <dgm:constr type="h" for="ch" forName="Child3" refType="h" fact="0.0981"/>
                  <dgm:constr type="l" for="ch" forName="Child2" refType="w" fact="0"/>
                  <dgm:constr type="t" for="ch" forName="Child2" refType="h" fact="0.1798"/>
                  <dgm:constr type="w" for="ch" forName="Child2" refType="w" fact="0.3364"/>
                  <dgm:constr type="h" for="ch" forName="Child2" refType="h" fact="0.0981"/>
                  <dgm:constr type="l" for="ch" forName="Child1" refType="w" fact="0.0581"/>
                  <dgm:constr type="t" for="ch" forName="Child1" refType="h" fact="0"/>
                  <dgm:constr type="w" for="ch" forName="Child1" refType="w" fact="0.3364"/>
                  <dgm:constr type="h" for="ch" forName="Child1" refType="h" fact="0.0981"/>
                  <dgm:constr type="l" for="ch" forName="Parent" refType="w" fact="0.3653"/>
                  <dgm:constr type="t" for="ch" forName="Parent" refType="h" fact="0.3513"/>
                  <dgm:constr type="w" for="ch" forName="Parent" refType="w" fact="0.2906"/>
                  <dgm:constr type="h" for="ch" forName="Parent" refType="h" fact="0.3859"/>
                </dgm:constrLst>
              </dgm:else>
            </dgm:choose>
          </dgm:if>
          <dgm:else name="Name13">
            <dgm:choose name="Name14">
              <dgm:if name="Name15" axis="ch" ptType="node" func="cnt" op="equ" val="0">
                <dgm:alg type="composite">
                  <dgm:param type="ar" val="2.1059"/>
                </dgm:alg>
                <dgm:constrLst>
                  <dgm:constr type="r" for="ch" forName="Parent" refType="w"/>
                  <dgm:constr type="t" for="ch" forName="Parent" refType="h" fact="0"/>
                  <dgm:constr type="w" for="ch" forName="Parent" refType="w" fact="0.4749"/>
                  <dgm:constr type="h" for="ch" forName="Parent" refType="h"/>
                  <dgm:constr type="r" for="ch" forName="ParentAccent1" refType="w" fact="0.0469"/>
                  <dgm:constr type="t" for="ch" forName="ParentAccent1" refType="h" fact="0.4506"/>
                  <dgm:constr type="w" for="ch" forName="ParentAccent1" refType="w" fact="0.0469"/>
                  <dgm:constr type="h" for="ch" forName="ParentAccent1" refType="h" fact="0.0988"/>
                  <dgm:constr type="r" for="ch" forName="ParentAccent2" refType="w" fact="0.1266"/>
                  <dgm:constr type="t" for="ch" forName="ParentAccent2" refType="h" fact="0.4506"/>
                  <dgm:constr type="w" for="ch" forName="ParentAccent2" refType="w" fact="0.0469"/>
                  <dgm:constr type="h" for="ch" forName="ParentAccent2" refType="h" fact="0.0988"/>
                  <dgm:constr type="r" for="ch" forName="ParentAccent3" refType="w" fact="0.2063"/>
                  <dgm:constr type="t" for="ch" forName="ParentAccent3" refType="h" fact="0.4506"/>
                  <dgm:constr type="w" for="ch" forName="ParentAccent3" refType="w" fact="0.0469"/>
                  <dgm:constr type="h" for="ch" forName="ParentAccent3" refType="h" fact="0.0988"/>
                  <dgm:constr type="r" for="ch" forName="ParentAccent4" refType="w" fact="0.286"/>
                  <dgm:constr type="t" for="ch" forName="ParentAccent4" refType="h" fact="0.4506"/>
                  <dgm:constr type="w" for="ch" forName="ParentAccent4" refType="w" fact="0.0469"/>
                  <dgm:constr type="h" for="ch" forName="ParentAccent4" refType="h" fact="0.0988"/>
                  <dgm:constr type="r" for="ch" forName="ParentAccent5" refType="w" fact="0.3657"/>
                  <dgm:constr type="t" for="ch" forName="ParentAccent5" refType="h" fact="0.4506"/>
                  <dgm:constr type="w" for="ch" forName="ParentAccent5" refType="w" fact="0.0469"/>
                  <dgm:constr type="h" for="ch" forName="ParentAccent5" refType="h" fact="0.0988"/>
                  <dgm:constr type="r" for="ch" forName="ParentAccent6" refType="w" fact="0.4924"/>
                  <dgm:constr type="t" for="ch" forName="ParentAccent6" refType="h" fact="0.4012"/>
                  <dgm:constr type="w" for="ch" forName="ParentAccent6" refType="w" fact="0.0939"/>
                  <dgm:constr type="h" for="ch" forName="ParentAccent6" refType="h" fact="0.1976"/>
                  <dgm:constr type="r" for="ch" forName="ParentAccent7" refType="w" fact="0.1234"/>
                  <dgm:constr type="t" for="ch" forName="ParentAccent7" refType="h" fact="0.2465"/>
                  <dgm:constr type="w" for="ch" forName="ParentAccent7" refType="w" fact="0.0469"/>
                  <dgm:constr type="h" for="ch" forName="ParentAccent7" refType="h" fact="0.0988"/>
                  <dgm:constr type="r" for="ch" forName="ParentAccent8" refType="w" fact="0.1234"/>
                  <dgm:constr type="t" for="ch" forName="ParentAccent8" refType="h" fact="0.6562"/>
                  <dgm:constr type="w" for="ch" forName="ParentAccent8" refType="w" fact="0.0469"/>
                  <dgm:constr type="h" for="ch" forName="ParentAccent8" refType="h" fact="0.0988"/>
                  <dgm:constr type="r" for="ch" forName="ParentAccent9" refType="w" fact="0.0815"/>
                  <dgm:constr type="t" for="ch" forName="ParentAccent9" refType="h" fact="0.3353"/>
                  <dgm:constr type="w" for="ch" forName="ParentAccent9" refType="w" fact="0.0469"/>
                  <dgm:constr type="h" for="ch" forName="ParentAccent9" refType="h" fact="0.0988"/>
                  <dgm:constr type="r" for="ch" forName="ParentAccent10" refType="w" fact="0.0787"/>
                  <dgm:constr type="t" for="ch" forName="ParentAccent10" refType="h" fact="0.5679"/>
                  <dgm:constr type="w" for="ch" forName="ParentAccent10" refType="w" fact="0.0469"/>
                  <dgm:constr type="h" for="ch" forName="ParentAccent10" refType="h" fact="0.0988"/>
                </dgm:constrLst>
              </dgm:if>
              <dgm:if name="Name16" axis="ch" ptType="node" func="cnt" op="equ" val="1">
                <dgm:alg type="composite">
                  <dgm:param type="ar" val="3.4411"/>
                </dgm:alg>
                <dgm:constrLst>
                  <dgm:constr type="primFontSz" for="des" forName="Child1" val="65"/>
                  <dgm:constr type="primFontSz" for="des" forName="Child1" refType="primFontSz" refFor="des" refForName="Parent" op="lte"/>
                  <dgm:constr type="r" for="ch" forName="Child1Accent1" refType="w" fact="0.716"/>
                  <dgm:constr type="t" for="ch" forName="Child1Accent1" refType="h" fact="0.4012"/>
                  <dgm:constr type="w" for="ch" forName="Child1Accent1" refType="w" fact="0.0574"/>
                  <dgm:constr type="h" for="ch" forName="Child1Accent1" refType="h" fact="0.1976"/>
                  <dgm:constr type="r" for="ch" forName="Child1Accent2" refType="w" fact="0.7728"/>
                  <dgm:constr type="t" for="ch" forName="Child1Accent2" refType="h" fact="0.4506"/>
                  <dgm:constr type="w" for="ch" forName="Child1Accent2" refType="w" fact="0.0287"/>
                  <dgm:constr type="h" for="ch" forName="Child1Accent2" refType="h" fact="0.0988"/>
                  <dgm:constr type="r" for="ch" forName="Child1Accent3" refType="w" fact="0.8295"/>
                  <dgm:constr type="t" for="ch" forName="Child1Accent3" refType="h" fact="0.4506"/>
                  <dgm:constr type="w" for="ch" forName="Child1Accent3" refType="w" fact="0.0287"/>
                  <dgm:constr type="h" for="ch" forName="Child1Accent3" refType="h" fact="0.0988"/>
                  <dgm:constr type="r" for="ch" forName="Child1Accent4" refType="w" fact="0.8863"/>
                  <dgm:constr type="t" for="ch" forName="Child1Accent4" refType="h" fact="0.4506"/>
                  <dgm:constr type="w" for="ch" forName="Child1Accent4" refType="w" fact="0.0287"/>
                  <dgm:constr type="h" for="ch" forName="Child1Accent4" refType="h" fact="0.0988"/>
                  <dgm:constr type="r" for="ch" forName="Child1Accent5" refType="w" fact="0.943"/>
                  <dgm:constr type="t" for="ch" forName="Child1Accent5" refType="h" fact="0.4506"/>
                  <dgm:constr type="w" for="ch" forName="Child1Accent5" refType="w" fact="0.0287"/>
                  <dgm:constr type="h" for="ch" forName="Child1Accent5" refType="h" fact="0.0988"/>
                  <dgm:constr type="r" for="ch" forName="Child1Accent6" refType="w" fact="0.9998"/>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ParentAccent1" refType="w" fact="0.0287"/>
                  <dgm:constr type="t" for="ch" forName="ParentAccent1" refType="h" fact="0.4506"/>
                  <dgm:constr type="w" for="ch" forName="ParentAccent1" refType="w" fact="0.0287"/>
                  <dgm:constr type="h" for="ch" forName="ParentAccent1" refType="h" fact="0.0988"/>
                  <dgm:constr type="r" for="ch" forName="ParentAccent2" refType="w" fact="0.0813"/>
                  <dgm:constr type="t" for="ch" forName="ParentAccent2" refType="h" fact="0.4506"/>
                  <dgm:constr type="w" for="ch" forName="ParentAccent2" refType="w" fact="0.0287"/>
                  <dgm:constr type="h" for="ch" forName="ParentAccent2" refType="h" fact="0.0988"/>
                  <dgm:constr type="r" for="ch" forName="ParentAccent3" refType="w" fact="0.1339"/>
                  <dgm:constr type="t" for="ch" forName="ParentAccent3" refType="h" fact="0.4506"/>
                  <dgm:constr type="w" for="ch" forName="ParentAccent3" refType="w" fact="0.0287"/>
                  <dgm:constr type="h" for="ch" forName="ParentAccent3" refType="h" fact="0.0988"/>
                  <dgm:constr type="r" for="ch" forName="ParentAccent4" refType="w" fact="0.1864"/>
                  <dgm:constr type="t" for="ch" forName="ParentAccent4" refType="h" fact="0.4506"/>
                  <dgm:constr type="w" for="ch" forName="ParentAccent4" refType="w" fact="0.0287"/>
                  <dgm:constr type="h" for="ch" forName="ParentAccent4" refType="h" fact="0.0988"/>
                  <dgm:constr type="r" for="ch" forName="ParentAccent5" refType="w" fact="0.239"/>
                  <dgm:constr type="t" for="ch" forName="ParentAccent5" refType="h" fact="0.4506"/>
                  <dgm:constr type="w" for="ch" forName="ParentAccent5" refType="w" fact="0.0287"/>
                  <dgm:constr type="h" for="ch" forName="ParentAccent5" refType="h" fact="0.0988"/>
                  <dgm:constr type="r" for="ch" forName="ParentAccent6" refType="w" fact="0.3203"/>
                  <dgm:constr type="t" for="ch" forName="ParentAccent6" refType="h" fact="0.4012"/>
                  <dgm:constr type="w" for="ch" forName="ParentAccent6" refType="w" fact="0.0574"/>
                  <dgm:constr type="h" for="ch" forName="ParentAccent6" refType="h" fact="0.1976"/>
                  <dgm:constr type="r" for="ch" forName="ParentAccent7" refType="w" fact="0.0755"/>
                  <dgm:constr type="t" for="ch" forName="ParentAccent7" refType="h" fact="0.2465"/>
                  <dgm:constr type="w" for="ch" forName="ParentAccent7" refType="w" fact="0.0287"/>
                  <dgm:constr type="h" for="ch" forName="ParentAccent7" refType="h" fact="0.0988"/>
                  <dgm:constr type="r" for="ch" forName="ParentAccent8" refType="w" fact="0.0755"/>
                  <dgm:constr type="t" for="ch" forName="ParentAccent8" refType="h" fact="0.6562"/>
                  <dgm:constr type="w" for="ch" forName="ParentAccent8" refType="w" fact="0.0287"/>
                  <dgm:constr type="h" for="ch" forName="ParentAccent8" refType="h" fact="0.0988"/>
                  <dgm:constr type="r" for="ch" forName="ParentAccent9" refType="w" fact="0.0499"/>
                  <dgm:constr type="t" for="ch" forName="ParentAccent9" refType="h" fact="0.3353"/>
                  <dgm:constr type="w" for="ch" forName="ParentAccent9" refType="w" fact="0.0287"/>
                  <dgm:constr type="h" for="ch" forName="ParentAccent9" refType="h" fact="0.0988"/>
                  <dgm:constr type="r" for="ch" forName="ParentAccent10" refType="w" fact="0.0482"/>
                  <dgm:constr type="t" for="ch" forName="ParentAccent10" refType="h" fact="0.5679"/>
                  <dgm:constr type="w" for="ch" forName="ParentAccent10" refType="w" fact="0.0287"/>
                  <dgm:constr type="h" for="ch" forName="ParentAccent10" refType="h" fact="0.0988"/>
                  <dgm:constr type="r" for="ch" forName="Child1" refType="w"/>
                  <dgm:constr type="t" for="ch" forName="Child1" refType="h" fact="0.1978"/>
                  <dgm:constr type="w" for="ch" forName="Child1" refType="w" fact="0.2544"/>
                  <dgm:constr type="h" for="ch" forName="Child1" refType="h" fact="0.2541"/>
                  <dgm:constr type="r" for="ch" forName="Parent" refType="w" fact="0.6347"/>
                  <dgm:constr type="t" for="ch" forName="Parent" refType="h" fact="0"/>
                  <dgm:constr type="w" for="ch" forName="Parent" refType="w" fact="0.2906"/>
                  <dgm:constr type="h" for="ch" forName="Parent" refType="h"/>
                </dgm:constrLst>
              </dgm:if>
              <dgm:if name="Name17" axis="ch" ptType="node" func="cnt" op="equ" val="2">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Child2Accent1" refType="w" fact="0.6564"/>
                  <dgm:constr type="t" for="ch" forName="Child2Accent1" refType="h" fact="0.8153"/>
                  <dgm:constr type="w" for="ch" forName="Child2Accent1" refType="w" fact="0.0574"/>
                  <dgm:constr type="h" for="ch" forName="Child2Accent1" refType="h" fact="0.1217"/>
                  <dgm:constr type="r" for="ch" forName="Child2Accent2" refType="w" fact="0.6932"/>
                  <dgm:constr type="t" for="ch" forName="Child2Accent2" refType="h" fact="0.9392"/>
                  <dgm:constr type="w" for="ch" forName="Child2Accent2" refType="w" fact="0.0287"/>
                  <dgm:constr type="h" for="ch" forName="Child2Accent2" refType="h" fact="0.0608"/>
                  <dgm:constr type="r" for="ch" forName="Child2Accent3" refType="w" fact="0.7545"/>
                  <dgm:constr type="t" for="ch" forName="Child2Accent3" refType="h" fact="0.9392"/>
                  <dgm:constr type="w" for="ch" forName="Child2Accent3" refType="w" fact="0.0287"/>
                  <dgm:constr type="h" for="ch" forName="Child2Accent3" refType="h" fact="0.0608"/>
                  <dgm:constr type="r" for="ch" forName="Child2Accent4" refType="w" fact="0.8158"/>
                  <dgm:constr type="t" for="ch" forName="Child2Accent4" refType="h" fact="0.9392"/>
                  <dgm:constr type="w" for="ch" forName="Child2Accent4" refType="w" fact="0.0287"/>
                  <dgm:constr type="h" for="ch" forName="Child2Accent4" refType="h" fact="0.0608"/>
                  <dgm:constr type="r" for="ch" forName="Child2Accent5" refType="w" fact="0.8771"/>
                  <dgm:constr type="t" for="ch" forName="Child2Accent5" refType="h" fact="0.9392"/>
                  <dgm:constr type="w" for="ch" forName="Child2Accent5" refType="w" fact="0.0287"/>
                  <dgm:constr type="h" for="ch" forName="Child2Accent5" refType="h" fact="0.0608"/>
                  <dgm:constr type="r" for="ch" forName="Child2Accent6" refType="w" fact="0.9385"/>
                  <dgm:constr type="t" for="ch" forName="Child2Accent6" refType="h" fact="0.9392"/>
                  <dgm:constr type="w" for="ch" forName="Child2Accent6" refType="w" fact="0.0287"/>
                  <dgm:constr type="h" for="ch" forName="Child2Accent6" refType="h" fact="0.0608"/>
                  <dgm:constr type="r" for="ch" forName="Child2Accent7" refType="w" fact="0.9998"/>
                  <dgm:constr type="t" for="ch" forName="Child2Accent7" refType="h" fact="0.9392"/>
                  <dgm:constr type="w" for="ch" forName="Child2Accent7" refType="w" fact="0.0287"/>
                  <dgm:constr type="h" for="ch" forName="Child2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2" refType="w"/>
                  <dgm:constr type="t" for="ch" forName="Child2" refType="h" fact="0.7822"/>
                  <dgm:constr type="w" for="ch" forName="Child2" refType="w" fact="0.336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8" axis="ch" ptType="node" func="cnt" op="equ" val="3">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r" for="ch" forName="Child1Accent8" refType="w" fact="0"/>
                  <dgm:constr type="t" for="ch" forName="Child1Accent8" refType="h" fact="0"/>
                  <dgm:constr type="w" for="ch" forName="Child1Accent8" refType="w" fact="0"/>
                  <dgm:constr type="h" for="ch" forName="Child1Accent8" refType="h" fact="0"/>
                  <dgm:constr type="r" for="ch" forName="Child1Accent9" refType="w" fact="0"/>
                  <dgm:constr type="t" for="ch" forName="Child1Accent9" refType="h" fact="0"/>
                  <dgm:constr type="w" for="ch" forName="Child1Accent9" refType="w" fact="0"/>
                  <dgm:constr type="h" for="ch" forName="Child1Accent9" refType="h" fact="0"/>
                  <dgm:constr type="r" for="ch" forName="Child2Accent1" refType="w" fact="0.716"/>
                  <dgm:constr type="t" for="ch" forName="Child2Accent1" refType="h" fact="0.5207"/>
                  <dgm:constr type="w" for="ch" forName="Child2Accent1" refType="w" fact="0.0574"/>
                  <dgm:constr type="h" for="ch" forName="Child2Accent1" refType="h" fact="0.1217"/>
                  <dgm:constr type="r" for="ch" forName="Child2Accent2" refType="w" fact="0.7728"/>
                  <dgm:constr type="t" for="ch" forName="Child2Accent2" refType="h" fact="0.5511"/>
                  <dgm:constr type="w" for="ch" forName="Child2Accent2" refType="w" fact="0.0287"/>
                  <dgm:constr type="h" for="ch" forName="Child2Accent2" refType="h" fact="0.0608"/>
                  <dgm:constr type="r" for="ch" forName="Child2Accent3" refType="w" fact="0.8295"/>
                  <dgm:constr type="t" for="ch" forName="Child2Accent3" refType="h" fact="0.5511"/>
                  <dgm:constr type="w" for="ch" forName="Child2Accent3" refType="w" fact="0.0287"/>
                  <dgm:constr type="h" for="ch" forName="Child2Accent3" refType="h" fact="0.0608"/>
                  <dgm:constr type="r" for="ch" forName="Child2Accent4" refType="w" fact="0.8863"/>
                  <dgm:constr type="t" for="ch" forName="Child2Accent4" refType="h" fact="0.5511"/>
                  <dgm:constr type="w" for="ch" forName="Child2Accent4" refType="w" fact="0.0287"/>
                  <dgm:constr type="h" for="ch" forName="Child2Accent4" refType="h" fact="0.0608"/>
                  <dgm:constr type="r" for="ch" forName="Child2Accent5" refType="w" fact="0.943"/>
                  <dgm:constr type="t" for="ch" forName="Child2Accent5" refType="h" fact="0.5511"/>
                  <dgm:constr type="w" for="ch" forName="Child2Accent5" refType="w" fact="0.0287"/>
                  <dgm:constr type="h" for="ch" forName="Child2Accent5" refType="h" fact="0.0608"/>
                  <dgm:constr type="r" for="ch" forName="Child2Accent6" refType="w" fact="0.9998"/>
                  <dgm:constr type="t" for="ch" forName="Child2Accent6" refType="h" fact="0.5511"/>
                  <dgm:constr type="w" for="ch" forName="Child2Accent6" refType="w" fact="0.0287"/>
                  <dgm:constr type="h" for="ch" forName="Child2Accent6" refType="h" fact="0.0608"/>
                  <dgm:constr type="r" for="ch" forName="Child2Accent7" refType="w" fact="0"/>
                  <dgm:constr type="t" for="ch" forName="Child2Accent7" refType="h" fact="0"/>
                  <dgm:constr type="w" for="ch" forName="Child2Accent7" refType="w" fact="0"/>
                  <dgm:constr type="h" for="ch" forName="Child2Accent7" refType="h" fact="0"/>
                  <dgm:constr type="r" for="ch" forName="Child3Accent1" refType="w" fact="0.6564"/>
                  <dgm:constr type="t" for="ch" forName="Child3Accent1" refType="h" fact="0.8153"/>
                  <dgm:constr type="w" for="ch" forName="Child3Accent1" refType="w" fact="0.0574"/>
                  <dgm:constr type="h" for="ch" forName="Child3Accent1" refType="h" fact="0.1217"/>
                  <dgm:constr type="r" for="ch" forName="Child3Accent2" refType="w" fact="0.6932"/>
                  <dgm:constr type="t" for="ch" forName="Child3Accent2" refType="h" fact="0.9392"/>
                  <dgm:constr type="w" for="ch" forName="Child3Accent2" refType="w" fact="0.0287"/>
                  <dgm:constr type="h" for="ch" forName="Child3Accent2" refType="h" fact="0.0608"/>
                  <dgm:constr type="r" for="ch" forName="Child3Accent3" refType="w" fact="0.7545"/>
                  <dgm:constr type="t" for="ch" forName="Child3Accent3" refType="h" fact="0.9392"/>
                  <dgm:constr type="w" for="ch" forName="Child3Accent3" refType="w" fact="0.0287"/>
                  <dgm:constr type="h" for="ch" forName="Child3Accent3" refType="h" fact="0.0608"/>
                  <dgm:constr type="r" for="ch" forName="Child3Accent4" refType="w" fact="0.8158"/>
                  <dgm:constr type="t" for="ch" forName="Child3Accent4" refType="h" fact="0.9392"/>
                  <dgm:constr type="w" for="ch" forName="Child3Accent4" refType="w" fact="0.0287"/>
                  <dgm:constr type="h" for="ch" forName="Child3Accent4" refType="h" fact="0.0608"/>
                  <dgm:constr type="r" for="ch" forName="Child3Accent5" refType="w" fact="0.8771"/>
                  <dgm:constr type="t" for="ch" forName="Child3Accent5" refType="h" fact="0.9392"/>
                  <dgm:constr type="w" for="ch" forName="Child3Accent5" refType="w" fact="0.0287"/>
                  <dgm:constr type="h" for="ch" forName="Child3Accent5" refType="h" fact="0.0608"/>
                  <dgm:constr type="r" for="ch" forName="Child3Accent6" refType="w" fact="0.9385"/>
                  <dgm:constr type="t" for="ch" forName="Child3Accent6" refType="h" fact="0.9392"/>
                  <dgm:constr type="w" for="ch" forName="Child3Accent6" refType="w" fact="0.0287"/>
                  <dgm:constr type="h" for="ch" forName="Child3Accent6" refType="h" fact="0.0608"/>
                  <dgm:constr type="r" for="ch" forName="Child3Accent7" refType="w" fact="0.9998"/>
                  <dgm:constr type="t" for="ch" forName="Child3Accent7" refType="h" fact="0.9392"/>
                  <dgm:constr type="w" for="ch" forName="Child3Accent7" refType="w" fact="0.0287"/>
                  <dgm:constr type="h" for="ch" forName="Child3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3" refType="w"/>
                  <dgm:constr type="t" for="ch" forName="Child3" refType="h" fact="0.7822"/>
                  <dgm:constr type="w" for="ch" forName="Child3" refType="w" fact="0.3364"/>
                  <dgm:constr type="h" for="ch" forName="Child3" refType="h" fact="0.1564"/>
                  <dgm:constr type="r" for="ch" forName="Child2" refType="w"/>
                  <dgm:constr type="t" for="ch" forName="Child2" refType="h" fact="0.3955"/>
                  <dgm:constr type="w" for="ch" forName="Child2" refType="w" fact="0.254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9" axis="ch" ptType="node" func="cnt" op="equ" val="4">
                <dgm:alg type="composite">
                  <dgm:param type="ar" val="1.8304"/>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 refType="w" fact="0.6229"/>
                  <dgm:constr type="t" for="ch" forName="Parent" refType="h" fact="0.2946"/>
                  <dgm:constr type="w" for="ch" forName="Parent" refType="w" fact="0.2862"/>
                  <dgm:constr type="h" for="ch" forName="Parent" refType="h" fact="0.5239"/>
                  <dgm:constr type="r" for="ch" forName="Child1Accent1" refType="w" fact="0.6096"/>
                  <dgm:constr type="t" for="ch" forName="Child1Accent1" refType="h" fact="0.2104"/>
                  <dgm:constr type="w" for="ch" forName="Child1Accent1" refType="w" fact="0.0566"/>
                  <dgm:constr type="h" for="ch" forName="Child1Accent1" refType="h" fact="0.1035"/>
                  <dgm:constr type="r" for="ch" forName="Child1Accent3" refType="w" fact="0.6999"/>
                  <dgm:constr type="t" for="ch" forName="Child1Accent3" refType="h" fact="0.128"/>
                  <dgm:constr type="w" for="ch" forName="Child1Accent3" refType="w" fact="0.0283"/>
                  <dgm:constr type="h" for="ch" forName="Child1Accent3" refType="h" fact="0.0518"/>
                  <dgm:constr type="r" for="ch" forName="Child1Accent4" refType="w" fact="0.7582"/>
                  <dgm:constr type="t" for="ch" forName="Child1Accent4" refType="h" fact="0.128"/>
                  <dgm:constr type="w" for="ch" forName="Child1Accent4" refType="w" fact="0.0283"/>
                  <dgm:constr type="h" for="ch" forName="Child1Accent4" refType="h" fact="0.0518"/>
                  <dgm:constr type="r" for="ch" forName="Child1Accent5" refType="w" fact="0.8165"/>
                  <dgm:constr type="t" for="ch" forName="Child1Accent5" refType="h" fact="0.128"/>
                  <dgm:constr type="w" for="ch" forName="Child1Accent5" refType="w" fact="0.0283"/>
                  <dgm:constr type="h" for="ch" forName="Child1Accent5" refType="h" fact="0.0518"/>
                  <dgm:constr type="r" for="ch" forName="Child1Accent6" refType="w" fact="0.8748"/>
                  <dgm:constr type="t" for="ch" forName="Child1Accent6" refType="h" fact="0.128"/>
                  <dgm:constr type="w" for="ch" forName="Child1Accent6" refType="w" fact="0.0283"/>
                  <dgm:constr type="h" for="ch" forName="Child1Accent6" refType="h" fact="0.0518"/>
                  <dgm:constr type="r" for="ch" forName="Child3Accent1" refType="w" fact="0.6842"/>
                  <dgm:constr type="t" for="ch" forName="Child3Accent1" refType="h" fact="0.6212"/>
                  <dgm:constr type="w" for="ch" forName="Child3Accent1" refType="w" fact="0.0566"/>
                  <dgm:constr type="h" for="ch" forName="Child3Accent1" refType="h" fact="0.1035"/>
                  <dgm:constr type="r" for="ch" forName="Child3Accent2" refType="w" fact="0.7311"/>
                  <dgm:constr type="t" for="ch" forName="Child3Accent2" refType="h" fact="0.6828"/>
                  <dgm:constr type="w" for="ch" forName="Child3Accent2" refType="w" fact="0.0283"/>
                  <dgm:constr type="h" for="ch" forName="Child3Accent2" refType="h" fact="0.0518"/>
                  <dgm:constr type="r" for="ch" forName="Child3Accent4" refType="w" fact="0.8386"/>
                  <dgm:constr type="t" for="ch" forName="Child3Accent4" refType="h" fact="0.6828"/>
                  <dgm:constr type="w" for="ch" forName="Child3Accent4" refType="w" fact="0.0283"/>
                  <dgm:constr type="h" for="ch" forName="Child3Accent4" refType="h" fact="0.0518"/>
                  <dgm:constr type="r" for="ch" forName="Child3Accent5" refType="w" fact="0.8923"/>
                  <dgm:constr type="t" for="ch" forName="Child3Accent5" refType="h" fact="0.6828"/>
                  <dgm:constr type="w" for="ch" forName="Child3Accent5" refType="w" fact="0.0283"/>
                  <dgm:constr type="h" for="ch" forName="Child3Accent5" refType="h" fact="0.0518"/>
                  <dgm:constr type="r" for="ch" forName="Child1Accent7" refType="w" fact="0.9332"/>
                  <dgm:constr type="t" for="ch" forName="Child1Accent7" refType="h" fact="0.128"/>
                  <dgm:constr type="w" for="ch" forName="Child1Accent7" refType="w" fact="0.0283"/>
                  <dgm:constr type="h" for="ch" forName="Child1Accent7" refType="h" fact="0.0518"/>
                  <dgm:constr type="r" for="ch" forName="Child3Accent6" refType="w" fact="0.9461"/>
                  <dgm:constr type="t" for="ch" forName="Child3Accent6" refType="h" fact="0.6828"/>
                  <dgm:constr type="w" for="ch" forName="Child3Accent6" refType="w" fact="0.0283"/>
                  <dgm:constr type="h" for="ch" forName="Child3Accent6" refType="h" fact="0.0518"/>
                  <dgm:constr type="r" for="ch" forName="Child1Accent8" refType="w" fact="0.9915"/>
                  <dgm:constr type="t" for="ch" forName="Child1Accent8" refType="h" fact="0.128"/>
                  <dgm:constr type="w" for="ch" forName="Child1Accent8" refType="w" fact="0.0283"/>
                  <dgm:constr type="h" for="ch" forName="Child1Accent8" refType="h" fact="0.0518"/>
                  <dgm:constr type="r" for="ch" forName="Child1Accent9" refType="w" fact="0"/>
                  <dgm:constr type="t" for="ch" forName="Child1Accent9" refType="h" fact="0"/>
                  <dgm:constr type="w" for="ch" forName="Child1Accent9" refType="w" fact="0"/>
                  <dgm:constr type="h" for="ch" forName="Child1Accent9" refType="h" fact="0"/>
                  <dgm:constr type="r" for="ch" forName="Child3Accent7" refType="w" fact="0.9998"/>
                  <dgm:constr type="t" for="ch" forName="Child3Accent7" refType="h" fact="0.6828"/>
                  <dgm:constr type="w" for="ch" forName="Child3Accent7" refType="w" fact="0.0283"/>
                  <dgm:constr type="h" for="ch" forName="Child3Accent7" refType="h" fact="0.0518"/>
                  <dgm:constr type="r" for="ch" forName="Child4Accent1" refType="w" fact="0.6096"/>
                  <dgm:constr type="t" for="ch" forName="Child4Accent1" refType="h" fact="0.8"/>
                  <dgm:constr type="w" for="ch" forName="Child4Accent1" refType="w" fact="0.0566"/>
                  <dgm:constr type="h" for="ch" forName="Child4Accent1" refType="h" fact="0.1035"/>
                  <dgm:constr type="r" for="ch" forName="Child4Accent3" refType="w" fact="0.7002"/>
                  <dgm:constr type="t" for="ch" forName="Child4Accent3" refType="h" fact="0.9482"/>
                  <dgm:constr type="w" for="ch" forName="Child4Accent3" refType="w" fact="0.0283"/>
                  <dgm:constr type="h" for="ch" forName="Child4Accent3" refType="h" fact="0.0518"/>
                  <dgm:constr type="r" for="ch" forName="Child4Accent4" refType="w" fact="0.7585"/>
                  <dgm:constr type="t" for="ch" forName="Child4Accent4" refType="h" fact="0.9482"/>
                  <dgm:constr type="w" for="ch" forName="Child4Accent4" refType="w" fact="0.0283"/>
                  <dgm:constr type="h" for="ch" forName="Child4Accent4" refType="h" fact="0.0518"/>
                  <dgm:constr type="r" for="ch" forName="Child4Accent5" refType="w" fact="0.8167"/>
                  <dgm:constr type="t" for="ch" forName="Child4Accent5" refType="h" fact="0.9482"/>
                  <dgm:constr type="w" for="ch" forName="Child4Accent5" refType="w" fact="0.0283"/>
                  <dgm:constr type="h" for="ch" forName="Child4Accent5" refType="h" fact="0.0518"/>
                  <dgm:constr type="r" for="ch" forName="Child4Accent6" refType="w" fact="0.8749"/>
                  <dgm:constr type="t" for="ch" forName="Child4Accent6" refType="h" fact="0.9482"/>
                  <dgm:constr type="w" for="ch" forName="Child4Accent6" refType="w" fact="0.0283"/>
                  <dgm:constr type="h" for="ch" forName="Child4Accent6" refType="h" fact="0.0518"/>
                  <dgm:constr type="r" for="ch" forName="Child4Accent7" refType="w" fact="0.9332"/>
                  <dgm:constr type="t" for="ch" forName="Child4Accent7" refType="h" fact="0.9482"/>
                  <dgm:constr type="w" for="ch" forName="Child4Accent7" refType="w" fact="0.0283"/>
                  <dgm:constr type="h" for="ch" forName="Child4Accent7" refType="h" fact="0.0518"/>
                  <dgm:constr type="r" for="ch" forName="Child4Accent8" refType="w" fact="0.9914"/>
                  <dgm:constr type="t" for="ch" forName="Child4Accent8" refType="h" fact="0.9482"/>
                  <dgm:constr type="w" for="ch" forName="Child4Accent8" refType="w" fact="0.0283"/>
                  <dgm:constr type="h" for="ch" forName="Child4Accent8" refType="h" fact="0.0518"/>
                  <dgm:constr type="r" for="ch" forName="Child2Accent1" refType="w" fact="0.6842"/>
                  <dgm:constr type="t" for="ch" forName="Child2Accent1" refType="h" fact="0.3725"/>
                  <dgm:constr type="w" for="ch" forName="Child2Accent1" refType="w" fact="0.0566"/>
                  <dgm:constr type="h" for="ch" forName="Child2Accent1" refType="h" fact="0.1035"/>
                  <dgm:constr type="r" for="ch" forName="Child4Accent2" refType="w" fact="0.642"/>
                  <dgm:constr type="t" for="ch" forName="Child4Accent2" refType="h" fact="0.8993"/>
                  <dgm:constr type="w" for="ch" forName="Child4Accent2" refType="w" fact="0.0283"/>
                  <dgm:constr type="h" for="ch" forName="Child4Accent2" refType="h" fact="0.0518"/>
                  <dgm:constr type="r" for="ch" forName="Child1Accent2" refType="w" fact="0.6415"/>
                  <dgm:constr type="t" for="ch" forName="Child1Accent2" refType="h" fact="0.162"/>
                  <dgm:constr type="w" for="ch" forName="Child1Accent2" refType="w" fact="0.0283"/>
                  <dgm:constr type="h" for="ch" forName="Child1Accent2" refType="h" fact="0.0518"/>
                  <dgm:constr type="r" for="ch" forName="Child3Accent3" refType="w" fact="0.7849"/>
                  <dgm:constr type="t" for="ch" forName="Child3Accent3" refType="h" fact="0.6828"/>
                  <dgm:constr type="w" for="ch" forName="Child3Accent3" refType="w" fact="0.0283"/>
                  <dgm:constr type="h" for="ch" forName="Child3Accent3" refType="h" fact="0.0518"/>
                  <dgm:constr type="r" for="ch" forName="Child2Accent2" refType="w" fact="0.7311"/>
                  <dgm:constr type="t" for="ch" forName="Child2Accent2" refType="h" fact="0.3937"/>
                  <dgm:constr type="w" for="ch" forName="Child2Accent2" refType="w" fact="0.0283"/>
                  <dgm:constr type="h" for="ch" forName="Child2Accent2" refType="h" fact="0.0518"/>
                  <dgm:constr type="r" for="ch" forName="Child2Accent4" refType="w" fact="0.8386"/>
                  <dgm:constr type="t" for="ch" forName="Child2Accent4" refType="h" fact="0.3937"/>
                  <dgm:constr type="w" for="ch" forName="Child2Accent4" refType="w" fact="0.0283"/>
                  <dgm:constr type="h" for="ch" forName="Child2Accent4" refType="h" fact="0.0518"/>
                  <dgm:constr type="r" for="ch" forName="Child2Accent5" refType="w" fact="0.8923"/>
                  <dgm:constr type="t" for="ch" forName="Child2Accent5" refType="h" fact="0.3937"/>
                  <dgm:constr type="w" for="ch" forName="Child2Accent5" refType="w" fact="0.0283"/>
                  <dgm:constr type="h" for="ch" forName="Child2Accent5" refType="h" fact="0.0518"/>
                  <dgm:constr type="r" for="ch" forName="Child2Accent6" refType="w" fact="0.9461"/>
                  <dgm:constr type="t" for="ch" forName="Child2Accent6" refType="h" fact="0.3937"/>
                  <dgm:constr type="w" for="ch" forName="Child2Accent6" refType="w" fact="0.0283"/>
                  <dgm:constr type="h" for="ch" forName="Child2Accent6" refType="h" fact="0.0518"/>
                  <dgm:constr type="r" for="ch" forName="Child2Accent7" refType="w" fact="0.9998"/>
                  <dgm:constr type="t" for="ch" forName="Child2Accent7" refType="h" fact="0.3937"/>
                  <dgm:constr type="w" for="ch" forName="Child2Accent7" refType="w" fact="0.0283"/>
                  <dgm:constr type="h" for="ch" forName="Child2Accent7" refType="h" fact="0.0518"/>
                  <dgm:constr type="r" for="ch" forName="Child2Accent3" refType="w" fact="0.7849"/>
                  <dgm:constr type="t" for="ch" forName="Child2Accent3" refType="h" fact="0.3937"/>
                  <dgm:constr type="w" for="ch" forName="Child2Accent3" refType="w" fact="0.0283"/>
                  <dgm:constr type="h" for="ch" forName="Child2Accent3" refType="h" fact="0.0518"/>
                  <dgm:constr type="r" for="ch" forName="ParentAccent1" refType="w" fact="0.0283"/>
                  <dgm:constr type="t" for="ch" forName="ParentAccent1" refType="h" fact="0.5316"/>
                  <dgm:constr type="w" for="ch" forName="ParentAccent1" refType="w" fact="0.0283"/>
                  <dgm:constr type="h" for="ch" forName="ParentAccent1" refType="h" fact="0.0518"/>
                  <dgm:constr type="r" for="ch" forName="ParentAccent2" refType="w" fact="0.0801"/>
                  <dgm:constr type="t" for="ch" forName="ParentAccent2" refType="h" fact="0.5316"/>
                  <dgm:constr type="w" for="ch" forName="ParentAccent2" refType="w" fact="0.0283"/>
                  <dgm:constr type="h" for="ch" forName="ParentAccent2" refType="h" fact="0.0518"/>
                  <dgm:constr type="r" for="ch" forName="ParentAccent3" refType="w" fact="0.1318"/>
                  <dgm:constr type="t" for="ch" forName="ParentAccent3" refType="h" fact="0.5316"/>
                  <dgm:constr type="w" for="ch" forName="ParentAccent3" refType="w" fact="0.0283"/>
                  <dgm:constr type="h" for="ch" forName="ParentAccent3" refType="h" fact="0.0518"/>
                  <dgm:constr type="r" for="ch" forName="ParentAccent4" refType="w" fact="0.1836"/>
                  <dgm:constr type="t" for="ch" forName="ParentAccent4" refType="h" fact="0.5316"/>
                  <dgm:constr type="w" for="ch" forName="ParentAccent4" refType="w" fact="0.0283"/>
                  <dgm:constr type="h" for="ch" forName="ParentAccent4" refType="h" fact="0.0518"/>
                  <dgm:constr type="r" for="ch" forName="ParentAccent5" refType="w" fact="0.2354"/>
                  <dgm:constr type="t" for="ch" forName="ParentAccent5" refType="h" fact="0.5316"/>
                  <dgm:constr type="w" for="ch" forName="ParentAccent5" refType="w" fact="0.0283"/>
                  <dgm:constr type="h" for="ch" forName="ParentAccent5" refType="h" fact="0.0518"/>
                  <dgm:constr type="r" for="ch" forName="ParentAccent6" refType="w" fact="0.3154"/>
                  <dgm:constr type="t" for="ch" forName="ParentAccent6" refType="h" fact="0.5057"/>
                  <dgm:constr type="w" for="ch" forName="ParentAccent6" refType="w" fact="0.0566"/>
                  <dgm:constr type="h" for="ch" forName="ParentAccent6" refType="h" fact="0.1035"/>
                  <dgm:constr type="r" for="ch" forName="ParentAccent7" refType="w" fact="0.0744"/>
                  <dgm:constr type="t" for="ch" forName="ParentAccent7" refType="h" fact="0.4247"/>
                  <dgm:constr type="w" for="ch" forName="ParentAccent7" refType="w" fact="0.0283"/>
                  <dgm:constr type="h" for="ch" forName="ParentAccent7" refType="h" fact="0.0518"/>
                  <dgm:constr type="r" for="ch" forName="ParentAccent8" refType="w" fact="0.0744"/>
                  <dgm:constr type="t" for="ch" forName="ParentAccent8" refType="h" fact="0.6392"/>
                  <dgm:constr type="w" for="ch" forName="ParentAccent8" refType="w" fact="0.0283"/>
                  <dgm:constr type="h" for="ch" forName="ParentAccent8" refType="h" fact="0.0518"/>
                  <dgm:constr type="r" for="ch" forName="ParentAccent9" refType="w" fact="0.0491"/>
                  <dgm:constr type="t" for="ch" forName="ParentAccent9" refType="h" fact="0.4712"/>
                  <dgm:constr type="w" for="ch" forName="ParentAccent9" refType="w" fact="0.0283"/>
                  <dgm:constr type="h" for="ch" forName="ParentAccent9" refType="h" fact="0.0518"/>
                  <dgm:constr type="r" for="ch" forName="ParentAccent10" refType="w" fact="0.0475"/>
                  <dgm:constr type="t" for="ch" forName="ParentAccent10" refType="h" fact="0.593"/>
                  <dgm:constr type="w" for="ch" forName="ParentAccent10" refType="w" fact="0.0283"/>
                  <dgm:constr type="h" for="ch" forName="ParentAccent10" refType="h" fact="0.0518"/>
                  <dgm:constr type="r" for="ch" forName="Child4" refType="w" fact="0.9919"/>
                  <dgm:constr type="t" for="ch" forName="Child4" refType="h" fact="0.8184"/>
                  <dgm:constr type="w" for="ch" forName="Child4" refType="w" fact="0.3192"/>
                  <dgm:constr type="h" for="ch" forName="Child4" refType="h" fact="0.1294"/>
                  <dgm:constr type="r" for="ch" forName="Child3" refType="w"/>
                  <dgm:constr type="t" for="ch" forName="Child3" refType="h" fact="0.5547"/>
                  <dgm:constr type="w" for="ch" forName="Child3" refType="w" fact="0.297"/>
                  <dgm:constr type="h" for="ch" forName="Child3" refType="h" fact="0.1294"/>
                  <dgm:constr type="r" for="ch" forName="Child2" refType="w"/>
                  <dgm:constr type="t" for="ch" forName="Child2" refType="h" fact="0.2662"/>
                  <dgm:constr type="w" for="ch" forName="Child2" refType="w" fact="0.297"/>
                  <dgm:constr type="h" for="ch" forName="Child2" refType="h" fact="0.1294"/>
                  <dgm:constr type="r" for="ch" forName="Child1" refType="w" fact="0.9919"/>
                  <dgm:constr type="t" for="ch" forName="Child1" refType="h" fact="0"/>
                  <dgm:constr type="w" for="ch" forName="Child1" refType="w" fact="0.3192"/>
                  <dgm:constr type="h" for="ch" forName="Child1" refType="h" fact="0.1294"/>
                </dgm:constrLst>
              </dgm:if>
              <dgm:else name="Name20">
                <dgm:alg type="composite">
                  <dgm:param type="ar" val="1.3278"/>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Child2Accent1" refType="w" fact="0.6564"/>
                  <dgm:constr type="t" for="ch" forName="Child2Accent1" refType="h" fact="0.3184"/>
                  <dgm:constr type="w" for="ch" forName="Child2Accent1" refType="w" fact="0.0574"/>
                  <dgm:constr type="h" for="ch" forName="Child2Accent1" refType="h" fact="0.0763"/>
                  <dgm:constr type="r" for="ch" forName="Child2Accent2" refType="w" fact="0.6932"/>
                  <dgm:constr type="t" for="ch" forName="Child2Accent2" refType="h" fact="0.2781"/>
                  <dgm:constr type="w" for="ch" forName="Child2Accent2" refType="w" fact="0.0287"/>
                  <dgm:constr type="h" for="ch" forName="Child2Accent2" refType="h" fact="0.0381"/>
                  <dgm:constr type="r" for="ch" forName="Child2Accent3" refType="w" fact="0.7545"/>
                  <dgm:constr type="t" for="ch" forName="Child2Accent3" refType="h" fact="0.2781"/>
                  <dgm:constr type="w" for="ch" forName="Child2Accent3" refType="w" fact="0.0287"/>
                  <dgm:constr type="h" for="ch" forName="Child2Accent3" refType="h" fact="0.0381"/>
                  <dgm:constr type="r" for="ch" forName="Child2Accent4" refType="w" fact="0.8158"/>
                  <dgm:constr type="t" for="ch" forName="Child2Accent4" refType="h" fact="0.2781"/>
                  <dgm:constr type="w" for="ch" forName="Child2Accent4" refType="w" fact="0.0287"/>
                  <dgm:constr type="h" for="ch" forName="Child2Accent4" refType="h" fact="0.0381"/>
                  <dgm:constr type="r" for="ch" forName="Child2Accent5" refType="w" fact="0.8771"/>
                  <dgm:constr type="t" for="ch" forName="Child2Accent5" refType="h" fact="0.2781"/>
                  <dgm:constr type="w" for="ch" forName="Child2Accent5" refType="w" fact="0.0287"/>
                  <dgm:constr type="h" for="ch" forName="Child2Accent5" refType="h" fact="0.0381"/>
                  <dgm:constr type="r" for="ch" forName="Child2Accent6" refType="w" fact="0.9385"/>
                  <dgm:constr type="t" for="ch" forName="Child2Accent6" refType="h" fact="0.2781"/>
                  <dgm:constr type="w" for="ch" forName="Child2Accent6" refType="w" fact="0.0287"/>
                  <dgm:constr type="h" for="ch" forName="Child2Accent6" refType="h" fact="0.0381"/>
                  <dgm:constr type="r" for="ch" forName="Child2Accent7" refType="w" fact="0.9998"/>
                  <dgm:constr type="t" for="ch" forName="Child2Accent7" refType="h" fact="0.2781"/>
                  <dgm:constr type="w" for="ch" forName="Child2Accent7" refType="w" fact="0.0287"/>
                  <dgm:constr type="h" for="ch" forName="Child2Accent7" refType="h" fact="0.0381"/>
                  <dgm:constr type="r" for="ch" forName="Child3Accent1" refType="w" fact="0.716"/>
                  <dgm:constr type="t" for="ch" forName="Child3Accent1" refType="h" fact="0.5061"/>
                  <dgm:constr type="w" for="ch" forName="Child3Accent1" refType="w" fact="0.0574"/>
                  <dgm:constr type="h" for="ch" forName="Child3Accent1" refType="h" fact="0.0763"/>
                  <dgm:constr type="r" for="ch" forName="Child3Accent2" refType="w" fact="0.7728"/>
                  <dgm:constr type="t" for="ch" forName="Child3Accent2" refType="h" fact="0.5252"/>
                  <dgm:constr type="w" for="ch" forName="Child3Accent2" refType="w" fact="0.0287"/>
                  <dgm:constr type="h" for="ch" forName="Child3Accent2" refType="h" fact="0.0381"/>
                  <dgm:constr type="r" for="ch" forName="Child3Accent3" refType="w" fact="0.8295"/>
                  <dgm:constr type="t" for="ch" forName="Child3Accent3" refType="h" fact="0.5252"/>
                  <dgm:constr type="w" for="ch" forName="Child3Accent3" refType="w" fact="0.0287"/>
                  <dgm:constr type="h" for="ch" forName="Child3Accent3" refType="h" fact="0.0381"/>
                  <dgm:constr type="r" for="ch" forName="Child3Accent4" refType="w" fact="0.8863"/>
                  <dgm:constr type="t" for="ch" forName="Child3Accent4" refType="h" fact="0.5252"/>
                  <dgm:constr type="w" for="ch" forName="Child3Accent4" refType="w" fact="0.0287"/>
                  <dgm:constr type="h" for="ch" forName="Child3Accent4" refType="h" fact="0.0381"/>
                  <dgm:constr type="r" for="ch" forName="Child3Accent5" refType="w" fact="0.943"/>
                  <dgm:constr type="t" for="ch" forName="Child3Accent5" refType="h" fact="0.5252"/>
                  <dgm:constr type="w" for="ch" forName="Child3Accent5" refType="w" fact="0.0287"/>
                  <dgm:constr type="h" for="ch" forName="Child3Accent5" refType="h" fact="0.0381"/>
                  <dgm:constr type="r" for="ch" forName="Child3Accent6" refType="w" fact="0.9998"/>
                  <dgm:constr type="t" for="ch" forName="Child3Accent6" refType="h" fact="0.5252"/>
                  <dgm:constr type="w" for="ch" forName="Child3Accent6" refType="w" fact="0.0287"/>
                  <dgm:constr type="h" for="ch" forName="Child3Accent6" refType="h" fact="0.0381"/>
                  <dgm:constr type="r" for="ch" forName="Child3Accent7" refType="w" fact="0"/>
                  <dgm:constr type="t" for="ch" forName="Child3Accent7" refType="h" fact="0"/>
                  <dgm:constr type="w" for="ch" forName="Child3Accent7" refType="w" fact="0"/>
                  <dgm:constr type="h" for="ch" forName="Child3Accent7" refType="h" fact="0"/>
                  <dgm:constr type="r" for="ch" forName="Child4Accent1" refType="w" fact="0.6564"/>
                  <dgm:constr type="t" for="ch" forName="Child4Accent1" refType="h" fact="0.6908"/>
                  <dgm:constr type="w" for="ch" forName="Child4Accent1" refType="w" fact="0.0574"/>
                  <dgm:constr type="h" for="ch" forName="Child4Accent1" refType="h" fact="0.0763"/>
                  <dgm:constr type="r" for="ch" forName="Child4Accent2" refType="w" fact="0.6932"/>
                  <dgm:constr type="t" for="ch" forName="Child4Accent2" refType="h" fact="0.7684"/>
                  <dgm:constr type="w" for="ch" forName="Child4Accent2" refType="w" fact="0.0287"/>
                  <dgm:constr type="h" for="ch" forName="Child4Accent2" refType="h" fact="0.0381"/>
                  <dgm:constr type="r" for="ch" forName="Child4Accent3" refType="w" fact="0.7545"/>
                  <dgm:constr type="t" for="ch" forName="Child4Accent3" refType="h" fact="0.7684"/>
                  <dgm:constr type="w" for="ch" forName="Child4Accent3" refType="w" fact="0.0287"/>
                  <dgm:constr type="h" for="ch" forName="Child4Accent3" refType="h" fact="0.0381"/>
                  <dgm:constr type="r" for="ch" forName="Child4Accent4" refType="w" fact="0.8158"/>
                  <dgm:constr type="t" for="ch" forName="Child4Accent4" refType="h" fact="0.7684"/>
                  <dgm:constr type="w" for="ch" forName="Child4Accent4" refType="w" fact="0.0287"/>
                  <dgm:constr type="h" for="ch" forName="Child4Accent4" refType="h" fact="0.0381"/>
                  <dgm:constr type="r" for="ch" forName="Child4Accent5" refType="w" fact="0.8771"/>
                  <dgm:constr type="t" for="ch" forName="Child4Accent5" refType="h" fact="0.7684"/>
                  <dgm:constr type="w" for="ch" forName="Child4Accent5" refType="w" fact="0.0287"/>
                  <dgm:constr type="h" for="ch" forName="Child4Accent5" refType="h" fact="0.0381"/>
                  <dgm:constr type="r" for="ch" forName="Child4Accent6" refType="w" fact="0.9385"/>
                  <dgm:constr type="t" for="ch" forName="Child4Accent6" refType="h" fact="0.7684"/>
                  <dgm:constr type="w" for="ch" forName="Child4Accent6" refType="w" fact="0.0287"/>
                  <dgm:constr type="h" for="ch" forName="Child4Accent6" refType="h" fact="0.0381"/>
                  <dgm:constr type="r" for="ch" forName="Child4Accent7" refType="w" fact="0.9998"/>
                  <dgm:constr type="t" for="ch" forName="Child4Accent7" refType="h" fact="0.7684"/>
                  <dgm:constr type="w" for="ch" forName="Child4Accent7" refType="w" fact="0.0287"/>
                  <dgm:constr type="h" for="ch" forName="Child4Accent7" refType="h" fact="0.0381"/>
                  <dgm:constr type="r" for="ch" forName="Child4Accent8" refType="w" fact="0"/>
                  <dgm:constr type="t" for="ch" forName="Child4Accent8" refType="h" fact="0"/>
                  <dgm:constr type="w" for="ch" forName="Child4Accent8" refType="w" fact="0"/>
                  <dgm:constr type="h" for="ch" forName="Child4Accent8" refType="h" fact="0"/>
                  <dgm:constr type="r" for="ch" forName="ParentAccent1" refType="w" fact="0.0287"/>
                  <dgm:constr type="t" for="ch" forName="ParentAccent1" refType="h" fact="0.5252"/>
                  <dgm:constr type="w" for="ch" forName="ParentAccent1" refType="w" fact="0.0287"/>
                  <dgm:constr type="h" for="ch" forName="ParentAccent1" refType="h" fact="0.0381"/>
                  <dgm:constr type="r" for="ch" forName="ParentAccent2" refType="w" fact="0.0813"/>
                  <dgm:constr type="t" for="ch" forName="ParentAccent2" refType="h" fact="0.5252"/>
                  <dgm:constr type="w" for="ch" forName="ParentAccent2" refType="w" fact="0.0287"/>
                  <dgm:constr type="h" for="ch" forName="ParentAccent2" refType="h" fact="0.0381"/>
                  <dgm:constr type="r" for="ch" forName="ParentAccent3" refType="w" fact="0.1339"/>
                  <dgm:constr type="t" for="ch" forName="ParentAccent3" refType="h" fact="0.5252"/>
                  <dgm:constr type="w" for="ch" forName="ParentAccent3" refType="w" fact="0.0287"/>
                  <dgm:constr type="h" for="ch" forName="ParentAccent3" refType="h" fact="0.0381"/>
                  <dgm:constr type="r" for="ch" forName="ParentAccent4" refType="w" fact="0.1864"/>
                  <dgm:constr type="t" for="ch" forName="ParentAccent4" refType="h" fact="0.5252"/>
                  <dgm:constr type="w" for="ch" forName="ParentAccent4" refType="w" fact="0.0287"/>
                  <dgm:constr type="h" for="ch" forName="ParentAccent4" refType="h" fact="0.0381"/>
                  <dgm:constr type="r" for="ch" forName="ParentAccent5" refType="w" fact="0.239"/>
                  <dgm:constr type="t" for="ch" forName="ParentAccent5" refType="h" fact="0.5252"/>
                  <dgm:constr type="w" for="ch" forName="ParentAccent5" refType="w" fact="0.0287"/>
                  <dgm:constr type="h" for="ch" forName="ParentAccent5" refType="h" fact="0.0381"/>
                  <dgm:constr type="r" for="ch" forName="ParentAccent6" refType="w" fact="0.3203"/>
                  <dgm:constr type="t" for="ch" forName="ParentAccent6" refType="h" fact="0.5061"/>
                  <dgm:constr type="w" for="ch" forName="ParentAccent6" refType="w" fact="0.0574"/>
                  <dgm:constr type="h" for="ch" forName="ParentAccent6" refType="h" fact="0.0763"/>
                  <dgm:constr type="r" for="ch" forName="ParentAccent7" refType="w" fact="0.0755"/>
                  <dgm:constr type="t" for="ch" forName="ParentAccent7" refType="h" fact="0.4464"/>
                  <dgm:constr type="w" for="ch" forName="ParentAccent7" refType="w" fact="0.0287"/>
                  <dgm:constr type="h" for="ch" forName="ParentAccent7" refType="h" fact="0.0381"/>
                  <dgm:constr type="r" for="ch" forName="ParentAccent8" refType="w" fact="0.0755"/>
                  <dgm:constr type="t" for="ch" forName="ParentAccent8" refType="h" fact="0.6045"/>
                  <dgm:constr type="w" for="ch" forName="ParentAccent8" refType="w" fact="0.0287"/>
                  <dgm:constr type="h" for="ch" forName="ParentAccent8" refType="h" fact="0.0381"/>
                  <dgm:constr type="r" for="ch" forName="ParentAccent9" refType="w" fact="0.0499"/>
                  <dgm:constr type="t" for="ch" forName="ParentAccent9" refType="h" fact="0.4807"/>
                  <dgm:constr type="w" for="ch" forName="ParentAccent9" refType="w" fact="0.0287"/>
                  <dgm:constr type="h" for="ch" forName="ParentAccent9" refType="h" fact="0.0381"/>
                  <dgm:constr type="r" for="ch" forName="ParentAccent10" refType="w" fact="0.0482"/>
                  <dgm:constr type="t" for="ch" forName="ParentAccent10" refType="h" fact="0.5705"/>
                  <dgm:constr type="w" for="ch" forName="ParentAccent10" refType="w" fact="0.0287"/>
                  <dgm:constr type="h" for="ch" forName="ParentAccent10" refType="h" fact="0.0381"/>
                  <dgm:constr type="r" for="ch" forName="Child1Accent1" refType="w" fact="0.5181"/>
                  <dgm:constr type="t" for="ch" forName="Child1Accent1" refType="h" fact="0.2457"/>
                  <dgm:constr type="w" for="ch" forName="Child1Accent1" refType="w" fact="0.0574"/>
                  <dgm:constr type="h" for="ch" forName="Child1Accent1" refType="h" fact="0.0763"/>
                  <dgm:constr type="r" for="ch" forName="Child1Accent2" refType="w" fact="0.5542"/>
                  <dgm:constr type="t" for="ch" forName="Child1Accent2" refType="h" fact="0.2004"/>
                  <dgm:constr type="w" for="ch" forName="Child1Accent2" refType="w" fact="0.0287"/>
                  <dgm:constr type="h" for="ch" forName="Child1Accent2" refType="h" fact="0.0381"/>
                  <dgm:constr type="r" for="ch" forName="Child1Accent3" refType="w" fact="0.5946"/>
                  <dgm:constr type="t" for="ch" forName="Child1Accent3" refType="h" fact="0.1445"/>
                  <dgm:constr type="w" for="ch" forName="Child1Accent3" refType="w" fact="0.0287"/>
                  <dgm:constr type="h" for="ch" forName="Child1Accent3" refType="h" fact="0.0381"/>
                  <dgm:constr type="r" for="ch" forName="Child1Accent4" refType="w" fact="0.6347"/>
                  <dgm:constr type="t" for="ch" forName="Child1Accent4" refType="h" fact="0.097"/>
                  <dgm:constr type="w" for="ch" forName="Child1Accent4" refType="w" fact="0.0287"/>
                  <dgm:constr type="h" for="ch" forName="Child1Accent4" refType="h" fact="0.0381"/>
                  <dgm:constr type="r" for="ch" forName="Child1Accent5" refType="w" fact="0.696"/>
                  <dgm:constr type="t" for="ch" forName="Child1Accent5" refType="h" fact="0.097"/>
                  <dgm:constr type="w" for="ch" forName="Child1Accent5" refType="w" fact="0.0287"/>
                  <dgm:constr type="h" for="ch" forName="Child1Accent5" refType="h" fact="0.0381"/>
                  <dgm:constr type="r" for="ch" forName="Child1Accent6" refType="w" fact="0.7574"/>
                  <dgm:constr type="t" for="ch" forName="Child1Accent6" refType="h" fact="0.097"/>
                  <dgm:constr type="w" for="ch" forName="Child1Accent6" refType="w" fact="0.0287"/>
                  <dgm:constr type="h" for="ch" forName="Child1Accent6" refType="h" fact="0.0381"/>
                  <dgm:constr type="r" for="ch" forName="Child1Accent7" refType="w" fact="0.8187"/>
                  <dgm:constr type="t" for="ch" forName="Child1Accent7" refType="h" fact="0.097"/>
                  <dgm:constr type="w" for="ch" forName="Child1Accent7" refType="w" fact="0.0287"/>
                  <dgm:constr type="h" for="ch" forName="Child1Accent7" refType="h" fact="0.0381"/>
                  <dgm:constr type="r" for="ch" forName="Child1Accent8" refType="w" fact="0.88"/>
                  <dgm:constr type="t" for="ch" forName="Child1Accent8" refType="h" fact="0.097"/>
                  <dgm:constr type="w" for="ch" forName="Child1Accent8" refType="w" fact="0.0287"/>
                  <dgm:constr type="h" for="ch" forName="Child1Accent8" refType="h" fact="0.0381"/>
                  <dgm:constr type="r" for="ch" forName="Child1Accent9" refType="w" fact="0.9413"/>
                  <dgm:constr type="t" for="ch" forName="Child1Accent9" refType="h" fact="0.097"/>
                  <dgm:constr type="w" for="ch" forName="Child1Accent9" refType="w" fact="0.0287"/>
                  <dgm:constr type="h" for="ch" forName="Child1Accent9" refType="h" fact="0.0381"/>
                  <dgm:constr type="r" for="ch" forName="Child5Accent1" refType="w" fact="0.5181"/>
                  <dgm:constr type="t" for="ch" forName="Child5Accent1" refType="h" fact="0.7601"/>
                  <dgm:constr type="w" for="ch" forName="Child5Accent1" refType="w" fact="0.0574"/>
                  <dgm:constr type="h" for="ch" forName="Child5Accent1" refType="h" fact="0.0763"/>
                  <dgm:constr type="r" for="ch" forName="Child5Accent2" refType="w" fact="0.547"/>
                  <dgm:constr type="t" for="ch" forName="Child5Accent2" refType="h" fact="0.8375"/>
                  <dgm:constr type="w" for="ch" forName="Child5Accent2" refType="w" fact="0.0287"/>
                  <dgm:constr type="h" for="ch" forName="Child5Accent2" refType="h" fact="0.0381"/>
                  <dgm:constr type="r" for="ch" forName="Child5Accent3" refType="w" fact="0.5882"/>
                  <dgm:constr type="t" for="ch" forName="Child5Accent3" refType="h" fact="0.8991"/>
                  <dgm:constr type="w" for="ch" forName="Child5Accent3" refType="w" fact="0.0287"/>
                  <dgm:constr type="h" for="ch" forName="Child5Accent3" refType="h" fact="0.0381"/>
                  <dgm:constr type="r" for="ch" forName="Child5Accent4" refType="w" fact="0.6347"/>
                  <dgm:constr type="t" for="ch" forName="Child5Accent4" refType="h" fact="0.9619"/>
                  <dgm:constr type="w" for="ch" forName="Child5Accent4" refType="w" fact="0.0287"/>
                  <dgm:constr type="h" for="ch" forName="Child5Accent4" refType="h" fact="0.0381"/>
                  <dgm:constr type="r" for="ch" forName="Child5Accent5" refType="w" fact="0.696"/>
                  <dgm:constr type="t" for="ch" forName="Child5Accent5" refType="h" fact="0.9619"/>
                  <dgm:constr type="w" for="ch" forName="Child5Accent5" refType="w" fact="0.0287"/>
                  <dgm:constr type="h" for="ch" forName="Child5Accent5" refType="h" fact="0.0381"/>
                  <dgm:constr type="r" for="ch" forName="Child5Accent6" refType="w" fact="0.7574"/>
                  <dgm:constr type="t" for="ch" forName="Child5Accent6" refType="h" fact="0.9619"/>
                  <dgm:constr type="w" for="ch" forName="Child5Accent6" refType="w" fact="0.0287"/>
                  <dgm:constr type="h" for="ch" forName="Child5Accent6" refType="h" fact="0.0381"/>
                  <dgm:constr type="r" for="ch" forName="Child5Accent7" refType="w" fact="0.8187"/>
                  <dgm:constr type="t" for="ch" forName="Child5Accent7" refType="h" fact="0.9619"/>
                  <dgm:constr type="w" for="ch" forName="Child5Accent7" refType="w" fact="0.0287"/>
                  <dgm:constr type="h" for="ch" forName="Child5Accent7" refType="h" fact="0.0381"/>
                  <dgm:constr type="r" for="ch" forName="Child5Accent8" refType="w" fact="0.88"/>
                  <dgm:constr type="t" for="ch" forName="Child5Accent8" refType="h" fact="0.9619"/>
                  <dgm:constr type="w" for="ch" forName="Child5Accent8" refType="w" fact="0.0287"/>
                  <dgm:constr type="h" for="ch" forName="Child5Accent8" refType="h" fact="0.0381"/>
                  <dgm:constr type="r" for="ch" forName="Child5Accent9" refType="w" fact="0.9423"/>
                  <dgm:constr type="t" for="ch" forName="Child5Accent9" refType="h" fact="0.9619"/>
                  <dgm:constr type="w" for="ch" forName="Child5Accent9" refType="w" fact="0.0287"/>
                  <dgm:constr type="h" for="ch" forName="Child5Accent9" refType="h" fact="0.0381"/>
                  <dgm:constr type="r" for="ch" forName="Child5" refType="w" fact="0.9419"/>
                  <dgm:constr type="t" for="ch" forName="Child5" refType="h" fact="0.8635"/>
                  <dgm:constr type="w" for="ch" forName="Child5" refType="w" fact="0.3364"/>
                  <dgm:constr type="h" for="ch" forName="Child5" refType="h" fact="0.0981"/>
                  <dgm:constr type="r" for="ch" forName="Child4" refType="w"/>
                  <dgm:constr type="t" for="ch" forName="Child4" refType="h" fact="0.6701"/>
                  <dgm:constr type="w" for="ch" forName="Child4" refType="w" fact="0.3364"/>
                  <dgm:constr type="h" for="ch" forName="Child4" refType="h" fact="0.0981"/>
                  <dgm:constr type="r" for="ch" forName="Child3" refType="w"/>
                  <dgm:constr type="t" for="ch" forName="Child3" refType="h" fact="0.4276"/>
                  <dgm:constr type="w" for="ch" forName="Child3" refType="w" fact="0.2544"/>
                  <dgm:constr type="h" for="ch" forName="Child3" refType="h" fact="0.0981"/>
                  <dgm:constr type="r" for="ch" forName="Child2" refType="w"/>
                  <dgm:constr type="t" for="ch" forName="Child2" refType="h" fact="0.1798"/>
                  <dgm:constr type="w" for="ch" forName="Child2" refType="w" fact="0.3364"/>
                  <dgm:constr type="h" for="ch" forName="Child2" refType="h" fact="0.0981"/>
                  <dgm:constr type="r" for="ch" forName="Child1" refType="w" fact="0.9419"/>
                  <dgm:constr type="t" for="ch" forName="Child1" refType="h" fact="0"/>
                  <dgm:constr type="w" for="ch" forName="Child1" refType="w" fact="0.3364"/>
                  <dgm:constr type="h" for="ch" forName="Child1" refType="h" fact="0.0981"/>
                  <dgm:constr type="r" for="ch" forName="Parent" refType="w" fact="0.6347"/>
                  <dgm:constr type="t" for="ch" forName="Parent" refType="h" fact="0.3513"/>
                  <dgm:constr type="w" for="ch" forName="Parent" refType="w" fact="0.2906"/>
                  <dgm:constr type="h" for="ch" forName="Parent" refType="h" fact="0.3859"/>
                </dgm:constrLst>
              </dgm:else>
            </dgm:choose>
          </dgm:else>
        </dgm:choose>
        <dgm:layoutNode name="ParentAccent1" styleLbl="alignNode1">
          <dgm:alg type="sp"/>
          <dgm:shape xmlns:r="http://schemas.openxmlformats.org/officeDocument/2006/relationships" type="ellipse" r:blip="">
            <dgm:adjLst/>
          </dgm:shape>
          <dgm:presOf/>
        </dgm:layoutNode>
        <dgm:layoutNode name="ParentAccent2" styleLbl="alignNode1">
          <dgm:alg type="sp"/>
          <dgm:shape xmlns:r="http://schemas.openxmlformats.org/officeDocument/2006/relationships" type="ellipse" r:blip="">
            <dgm:adjLst/>
          </dgm:shape>
          <dgm:presOf/>
        </dgm:layoutNode>
        <dgm:layoutNode name="ParentAccent3" styleLbl="alignNode1">
          <dgm:alg type="sp"/>
          <dgm:shape xmlns:r="http://schemas.openxmlformats.org/officeDocument/2006/relationships" type="ellipse" r:blip="">
            <dgm:adjLst/>
          </dgm:shape>
          <dgm:presOf/>
        </dgm:layoutNode>
        <dgm:layoutNode name="ParentAccent4" styleLbl="alignNode1">
          <dgm:alg type="sp"/>
          <dgm:shape xmlns:r="http://schemas.openxmlformats.org/officeDocument/2006/relationships" type="ellipse" r:blip="">
            <dgm:adjLst/>
          </dgm:shape>
          <dgm:presOf/>
        </dgm:layoutNode>
        <dgm:layoutNode name="ParentAccent5" styleLbl="alignNode1">
          <dgm:alg type="sp"/>
          <dgm:shape xmlns:r="http://schemas.openxmlformats.org/officeDocument/2006/relationships" type="ellipse" r:blip="">
            <dgm:adjLst/>
          </dgm:shape>
          <dgm:presOf/>
        </dgm:layoutNode>
        <dgm:layoutNode name="ParentAccent6" styleLbl="alignNode1">
          <dgm:alg type="sp"/>
          <dgm:shape xmlns:r="http://schemas.openxmlformats.org/officeDocument/2006/relationships" type="ellipse" r:blip="">
            <dgm:adjLst/>
          </dgm:shape>
          <dgm:presOf/>
        </dgm:layoutNode>
        <dgm:layoutNode name="ParentAccent7" styleLbl="alignNode1">
          <dgm:alg type="sp"/>
          <dgm:shape xmlns:r="http://schemas.openxmlformats.org/officeDocument/2006/relationships" type="ellipse" r:blip="">
            <dgm:adjLst/>
          </dgm:shape>
          <dgm:presOf/>
        </dgm:layoutNode>
        <dgm:layoutNode name="ParentAccent8" styleLbl="alignNode1">
          <dgm:alg type="sp"/>
          <dgm:shape xmlns:r="http://schemas.openxmlformats.org/officeDocument/2006/relationships" type="ellipse" r:blip="">
            <dgm:adjLst/>
          </dgm:shape>
          <dgm:presOf/>
        </dgm:layoutNode>
        <dgm:layoutNode name="ParentAccent9" styleLbl="alignNode1">
          <dgm:alg type="sp"/>
          <dgm:shape xmlns:r="http://schemas.openxmlformats.org/officeDocument/2006/relationships" type="ellipse" r:blip="">
            <dgm:adjLst/>
          </dgm:shape>
          <dgm:presOf/>
        </dgm:layoutNode>
        <dgm:layoutNode name="ParentAccent10" styleLbl="alignNode1">
          <dgm:alg type="sp"/>
          <dgm:shape xmlns:r="http://schemas.openxmlformats.org/officeDocument/2006/relationships" type="ellipse" r:blip="">
            <dgm:adjLst/>
          </dgm:shape>
          <dgm:presOf/>
        </dgm:layoutNode>
        <dgm:layoutNode name="Parent" styleLbl="alignNode1">
          <dgm:varLst>
            <dgm:chMax val="5"/>
            <dgm:chPref val="3"/>
            <dgm:bulletEnabled val="1"/>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name="Name21" axis="ch" ptType="node" cnt="1">
          <dgm:layoutNode name="Child1Accent1" styleLbl="alignNode1">
            <dgm:alg type="sp"/>
            <dgm:shape xmlns:r="http://schemas.openxmlformats.org/officeDocument/2006/relationships" type="ellipse" r:blip="">
              <dgm:adjLst/>
            </dgm:shape>
            <dgm:presOf/>
          </dgm:layoutNode>
          <dgm:layoutNode name="Child1Accent2" styleLbl="alignNode1">
            <dgm:alg type="sp"/>
            <dgm:shape xmlns:r="http://schemas.openxmlformats.org/officeDocument/2006/relationships" type="ellipse" r:blip="">
              <dgm:adjLst/>
            </dgm:shape>
            <dgm:presOf/>
          </dgm:layoutNode>
          <dgm:layoutNode name="Child1Accent3" styleLbl="alignNode1">
            <dgm:alg type="sp"/>
            <dgm:shape xmlns:r="http://schemas.openxmlformats.org/officeDocument/2006/relationships" type="ellipse" r:blip="">
              <dgm:adjLst/>
            </dgm:shape>
            <dgm:presOf/>
          </dgm:layoutNode>
          <dgm:layoutNode name="Child1Accent4" styleLbl="alignNode1">
            <dgm:alg type="sp"/>
            <dgm:shape xmlns:r="http://schemas.openxmlformats.org/officeDocument/2006/relationships" type="ellipse" r:blip="">
              <dgm:adjLst/>
            </dgm:shape>
            <dgm:presOf/>
          </dgm:layoutNode>
          <dgm:layoutNode name="Child1Accent5" styleLbl="alignNode1">
            <dgm:alg type="sp"/>
            <dgm:shape xmlns:r="http://schemas.openxmlformats.org/officeDocument/2006/relationships" type="ellipse" r:blip="">
              <dgm:adjLst/>
            </dgm:shape>
            <dgm:presOf/>
          </dgm:layoutNode>
          <dgm:layoutNode name="Child1Accent6" styleLbl="alignNode1">
            <dgm:alg type="sp"/>
            <dgm:shape xmlns:r="http://schemas.openxmlformats.org/officeDocument/2006/relationships" type="ellipse" r:blip="">
              <dgm:adjLst/>
            </dgm:shape>
            <dgm:presOf/>
          </dgm:layoutNode>
          <dgm:layoutNode name="Child1Accent7" styleLbl="alignNode1">
            <dgm:alg type="sp"/>
            <dgm:shape xmlns:r="http://schemas.openxmlformats.org/officeDocument/2006/relationships" type="ellipse" r:blip="">
              <dgm:adjLst/>
            </dgm:shape>
            <dgm:presOf/>
          </dgm:layoutNode>
          <dgm:layoutNode name="Child1Accent8" styleLbl="alignNode1">
            <dgm:alg type="sp"/>
            <dgm:shape xmlns:r="http://schemas.openxmlformats.org/officeDocument/2006/relationships" type="ellipse" r:blip="">
              <dgm:adjLst/>
            </dgm:shape>
            <dgm:presOf/>
          </dgm:layoutNode>
          <dgm:layoutNode name="Child1Accent9" styleLbl="alignNode1">
            <dgm:alg type="sp"/>
            <dgm:shape xmlns:r="http://schemas.openxmlformats.org/officeDocument/2006/relationships" type="ellipse" r:blip="">
              <dgm:adjLst/>
            </dgm:shape>
            <dgm:presOf/>
          </dgm:layoutNode>
          <dgm:layoutNode name="Child1"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2" axis="ch" ptType="node" st="2" cnt="1">
          <dgm:layoutNode name="Child2Accent1" styleLbl="alignNode1">
            <dgm:alg type="sp"/>
            <dgm:shape xmlns:r="http://schemas.openxmlformats.org/officeDocument/2006/relationships" type="ellipse" r:blip="">
              <dgm:adjLst/>
            </dgm:shape>
            <dgm:presOf/>
          </dgm:layoutNode>
          <dgm:layoutNode name="Child2Accent2" styleLbl="alignNode1">
            <dgm:alg type="sp"/>
            <dgm:shape xmlns:r="http://schemas.openxmlformats.org/officeDocument/2006/relationships" type="ellipse" r:blip="">
              <dgm:adjLst/>
            </dgm:shape>
            <dgm:presOf/>
          </dgm:layoutNode>
          <dgm:layoutNode name="Child2Accent3" styleLbl="alignNode1">
            <dgm:alg type="sp"/>
            <dgm:shape xmlns:r="http://schemas.openxmlformats.org/officeDocument/2006/relationships" type="ellipse" r:blip="">
              <dgm:adjLst/>
            </dgm:shape>
            <dgm:presOf/>
          </dgm:layoutNode>
          <dgm:layoutNode name="Child2Accent4" styleLbl="alignNode1">
            <dgm:alg type="sp"/>
            <dgm:shape xmlns:r="http://schemas.openxmlformats.org/officeDocument/2006/relationships" type="ellipse" r:blip="">
              <dgm:adjLst/>
            </dgm:shape>
            <dgm:presOf/>
          </dgm:layoutNode>
          <dgm:layoutNode name="Child2Accent5" styleLbl="alignNode1">
            <dgm:alg type="sp"/>
            <dgm:shape xmlns:r="http://schemas.openxmlformats.org/officeDocument/2006/relationships" type="ellipse" r:blip="">
              <dgm:adjLst/>
            </dgm:shape>
            <dgm:presOf/>
          </dgm:layoutNode>
          <dgm:layoutNode name="Child2Accent6" styleLbl="alignNode1">
            <dgm:alg type="sp"/>
            <dgm:shape xmlns:r="http://schemas.openxmlformats.org/officeDocument/2006/relationships" type="ellipse" r:blip="">
              <dgm:adjLst/>
            </dgm:shape>
            <dgm:presOf/>
          </dgm:layoutNode>
          <dgm:layoutNode name="Child2Accent7" styleLbl="alignNode1">
            <dgm:alg type="sp"/>
            <dgm:shape xmlns:r="http://schemas.openxmlformats.org/officeDocument/2006/relationships" type="ellipse" r:blip="">
              <dgm:adjLst/>
            </dgm:shape>
            <dgm:presOf/>
          </dgm:layoutNode>
          <dgm:layoutNode name="Child2"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3" axis="ch" ptType="node" st="3" cnt="1">
          <dgm:layoutNode name="Child3Accent1" styleLbl="alignNode1">
            <dgm:alg type="sp"/>
            <dgm:shape xmlns:r="http://schemas.openxmlformats.org/officeDocument/2006/relationships" type="ellipse" r:blip="">
              <dgm:adjLst/>
            </dgm:shape>
            <dgm:presOf/>
          </dgm:layoutNode>
          <dgm:layoutNode name="Child3Accent2" styleLbl="alignNode1">
            <dgm:alg type="sp"/>
            <dgm:shape xmlns:r="http://schemas.openxmlformats.org/officeDocument/2006/relationships" type="ellipse" r:blip="">
              <dgm:adjLst/>
            </dgm:shape>
            <dgm:presOf/>
          </dgm:layoutNode>
          <dgm:layoutNode name="Child3Accent3" styleLbl="alignNode1">
            <dgm:alg type="sp"/>
            <dgm:shape xmlns:r="http://schemas.openxmlformats.org/officeDocument/2006/relationships" type="ellipse" r:blip="">
              <dgm:adjLst/>
            </dgm:shape>
            <dgm:presOf/>
          </dgm:layoutNode>
          <dgm:layoutNode name="Child3Accent4" styleLbl="alignNode1">
            <dgm:alg type="sp"/>
            <dgm:shape xmlns:r="http://schemas.openxmlformats.org/officeDocument/2006/relationships" type="ellipse" r:blip="">
              <dgm:adjLst/>
            </dgm:shape>
            <dgm:presOf/>
          </dgm:layoutNode>
          <dgm:layoutNode name="Child3Accent5" styleLbl="alignNode1">
            <dgm:alg type="sp"/>
            <dgm:shape xmlns:r="http://schemas.openxmlformats.org/officeDocument/2006/relationships" type="ellipse" r:blip="">
              <dgm:adjLst/>
            </dgm:shape>
            <dgm:presOf/>
          </dgm:layoutNode>
          <dgm:layoutNode name="Child3Accent6" styleLbl="alignNode1">
            <dgm:alg type="sp"/>
            <dgm:shape xmlns:r="http://schemas.openxmlformats.org/officeDocument/2006/relationships" type="ellipse" r:blip="">
              <dgm:adjLst/>
            </dgm:shape>
            <dgm:presOf/>
          </dgm:layoutNode>
          <dgm:layoutNode name="Child3Accent7" styleLbl="alignNode1">
            <dgm:alg type="sp"/>
            <dgm:shape xmlns:r="http://schemas.openxmlformats.org/officeDocument/2006/relationships" type="ellipse" r:blip="">
              <dgm:adjLst/>
            </dgm:shape>
            <dgm:presOf/>
          </dgm:layoutNode>
          <dgm:layoutNode name="Child3"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4" axis="ch" ptType="node" st="4" cnt="1">
          <dgm:layoutNode name="Child4Accent1" styleLbl="alignNode1">
            <dgm:alg type="sp"/>
            <dgm:shape xmlns:r="http://schemas.openxmlformats.org/officeDocument/2006/relationships" type="ellipse" r:blip="">
              <dgm:adjLst/>
            </dgm:shape>
            <dgm:presOf/>
          </dgm:layoutNode>
          <dgm:layoutNode name="Child4Accent2" styleLbl="alignNode1">
            <dgm:alg type="sp"/>
            <dgm:shape xmlns:r="http://schemas.openxmlformats.org/officeDocument/2006/relationships" type="ellipse" r:blip="">
              <dgm:adjLst/>
            </dgm:shape>
            <dgm:presOf/>
          </dgm:layoutNode>
          <dgm:layoutNode name="Child4Accent3" styleLbl="alignNode1">
            <dgm:alg type="sp"/>
            <dgm:shape xmlns:r="http://schemas.openxmlformats.org/officeDocument/2006/relationships" type="ellipse" r:blip="">
              <dgm:adjLst/>
            </dgm:shape>
            <dgm:presOf/>
          </dgm:layoutNode>
          <dgm:layoutNode name="Child4Accent4" styleLbl="alignNode1">
            <dgm:alg type="sp"/>
            <dgm:shape xmlns:r="http://schemas.openxmlformats.org/officeDocument/2006/relationships" type="ellipse" r:blip="">
              <dgm:adjLst/>
            </dgm:shape>
            <dgm:presOf/>
          </dgm:layoutNode>
          <dgm:layoutNode name="Child4Accent5" styleLbl="alignNode1">
            <dgm:alg type="sp"/>
            <dgm:shape xmlns:r="http://schemas.openxmlformats.org/officeDocument/2006/relationships" type="ellipse" r:blip="">
              <dgm:adjLst/>
            </dgm:shape>
            <dgm:presOf/>
          </dgm:layoutNode>
          <dgm:layoutNode name="Child4Accent6" styleLbl="alignNode1">
            <dgm:alg type="sp"/>
            <dgm:shape xmlns:r="http://schemas.openxmlformats.org/officeDocument/2006/relationships" type="ellipse" r:blip="">
              <dgm:adjLst/>
            </dgm:shape>
            <dgm:presOf/>
          </dgm:layoutNode>
          <dgm:layoutNode name="Child4Accent7" styleLbl="alignNode1">
            <dgm:alg type="sp"/>
            <dgm:shape xmlns:r="http://schemas.openxmlformats.org/officeDocument/2006/relationships" type="ellipse" r:blip="">
              <dgm:adjLst/>
            </dgm:shape>
            <dgm:presOf/>
          </dgm:layoutNode>
          <dgm:layoutNode name="Child4Accent8" styleLbl="alignNode1">
            <dgm:alg type="sp"/>
            <dgm:shape xmlns:r="http://schemas.openxmlformats.org/officeDocument/2006/relationships" type="ellipse" r:blip="">
              <dgm:adjLst/>
            </dgm:shape>
            <dgm:presOf/>
          </dgm:layoutNode>
          <dgm:layoutNode name="Child4"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5" axis="ch" ptType="node" st="5" cnt="1">
          <dgm:layoutNode name="Child5Accent1" styleLbl="alignNode1">
            <dgm:alg type="sp"/>
            <dgm:shape xmlns:r="http://schemas.openxmlformats.org/officeDocument/2006/relationships" type="ellipse" r:blip="">
              <dgm:adjLst/>
            </dgm:shape>
            <dgm:presOf/>
          </dgm:layoutNode>
          <dgm:layoutNode name="Child5Accent2" styleLbl="alignNode1">
            <dgm:alg type="sp"/>
            <dgm:shape xmlns:r="http://schemas.openxmlformats.org/officeDocument/2006/relationships" type="ellipse" r:blip="">
              <dgm:adjLst/>
            </dgm:shape>
            <dgm:presOf/>
          </dgm:layoutNode>
          <dgm:layoutNode name="Child5Accent3" styleLbl="alignNode1">
            <dgm:alg type="sp"/>
            <dgm:shape xmlns:r="http://schemas.openxmlformats.org/officeDocument/2006/relationships" type="ellipse" r:blip="">
              <dgm:adjLst/>
            </dgm:shape>
            <dgm:presOf/>
          </dgm:layoutNode>
          <dgm:layoutNode name="Child5Accent4" styleLbl="alignNode1">
            <dgm:alg type="sp"/>
            <dgm:shape xmlns:r="http://schemas.openxmlformats.org/officeDocument/2006/relationships" type="ellipse" r:blip="">
              <dgm:adjLst/>
            </dgm:shape>
            <dgm:presOf/>
          </dgm:layoutNode>
          <dgm:layoutNode name="Child5Accent5" styleLbl="alignNode1">
            <dgm:alg type="sp"/>
            <dgm:shape xmlns:r="http://schemas.openxmlformats.org/officeDocument/2006/relationships" type="ellipse" r:blip="">
              <dgm:adjLst/>
            </dgm:shape>
            <dgm:presOf/>
          </dgm:layoutNode>
          <dgm:layoutNode name="Child5Accent6" styleLbl="alignNode1">
            <dgm:alg type="sp"/>
            <dgm:shape xmlns:r="http://schemas.openxmlformats.org/officeDocument/2006/relationships" type="ellipse" r:blip="">
              <dgm:adjLst/>
            </dgm:shape>
            <dgm:presOf/>
          </dgm:layoutNode>
          <dgm:layoutNode name="Child5Accent7" styleLbl="alignNode1">
            <dgm:alg type="sp"/>
            <dgm:shape xmlns:r="http://schemas.openxmlformats.org/officeDocument/2006/relationships" type="ellipse" r:blip="">
              <dgm:adjLst/>
            </dgm:shape>
            <dgm:presOf/>
          </dgm:layoutNode>
          <dgm:layoutNode name="Child5Accent8" styleLbl="alignNode1">
            <dgm:alg type="sp"/>
            <dgm:shape xmlns:r="http://schemas.openxmlformats.org/officeDocument/2006/relationships" type="ellipse" r:blip="">
              <dgm:adjLst/>
            </dgm:shape>
            <dgm:presOf/>
          </dgm:layoutNode>
          <dgm:layoutNode name="Child5Accent9" styleLbl="alignNode1">
            <dgm:alg type="sp"/>
            <dgm:shape xmlns:r="http://schemas.openxmlformats.org/officeDocument/2006/relationships" type="ellipse" r:blip="">
              <dgm:adjLst/>
            </dgm:shape>
            <dgm:presOf/>
          </dgm:layoutNode>
          <dgm:layoutNode name="Child5"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8D0AE6C-3D3C-441A-9936-AF700AA79DAC}" type="datetimeFigureOut">
              <a:rPr lang="en-ID" smtClean="0"/>
              <a:t>22/10/2024</a:t>
            </a:fld>
            <a:endParaRPr lang="en-ID"/>
          </a:p>
        </p:txBody>
      </p:sp>
      <p:sp>
        <p:nvSpPr>
          <p:cNvPr id="5" name="Footer Placeholder 4"/>
          <p:cNvSpPr>
            <a:spLocks noGrp="1"/>
          </p:cNvSpPr>
          <p:nvPr>
            <p:ph type="ftr" sz="quarter" idx="11"/>
          </p:nvPr>
        </p:nvSpPr>
        <p:spPr>
          <a:xfrm>
            <a:off x="2416500" y="329307"/>
            <a:ext cx="4973915" cy="309201"/>
          </a:xfrm>
        </p:spPr>
        <p:txBody>
          <a:bodyPr/>
          <a:lstStyle/>
          <a:p>
            <a:endParaRPr lang="en-ID"/>
          </a:p>
        </p:txBody>
      </p:sp>
      <p:sp>
        <p:nvSpPr>
          <p:cNvPr id="6" name="Slide Number Placeholder 5"/>
          <p:cNvSpPr>
            <a:spLocks noGrp="1"/>
          </p:cNvSpPr>
          <p:nvPr>
            <p:ph type="sldNum" sz="quarter" idx="12"/>
          </p:nvPr>
        </p:nvSpPr>
        <p:spPr>
          <a:xfrm>
            <a:off x="1437664" y="798973"/>
            <a:ext cx="811019" cy="503578"/>
          </a:xfrm>
        </p:spPr>
        <p:txBody>
          <a:bodyPr/>
          <a:lstStyle/>
          <a:p>
            <a:fld id="{02294409-A804-4522-884F-F2000DDE60C6}" type="slidenum">
              <a:rPr lang="en-ID" smtClean="0"/>
              <a:t>‹#›</a:t>
            </a:fld>
            <a:endParaRPr lang="en-ID"/>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49197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D0AE6C-3D3C-441A-9936-AF700AA79DAC}" type="datetimeFigureOut">
              <a:rPr lang="en-ID" smtClean="0"/>
              <a:t>22/10/2024</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02294409-A804-4522-884F-F2000DDE60C6}" type="slidenum">
              <a:rPr lang="en-ID" smtClean="0"/>
              <a:t>‹#›</a:t>
            </a:fld>
            <a:endParaRPr lang="en-ID"/>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22824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D0AE6C-3D3C-441A-9936-AF700AA79DAC}" type="datetimeFigureOut">
              <a:rPr lang="en-ID" smtClean="0"/>
              <a:t>22/10/2024</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02294409-A804-4522-884F-F2000DDE60C6}" type="slidenum">
              <a:rPr lang="en-ID" smtClean="0"/>
              <a:t>‹#›</a:t>
            </a:fld>
            <a:endParaRPr lang="en-ID"/>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50575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D0AE6C-3D3C-441A-9936-AF700AA79DAC}" type="datetimeFigureOut">
              <a:rPr lang="en-ID" smtClean="0"/>
              <a:t>22/10/2024</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02294409-A804-4522-884F-F2000DDE60C6}" type="slidenum">
              <a:rPr lang="en-ID" smtClean="0"/>
              <a:t>‹#›</a:t>
            </a:fld>
            <a:endParaRPr lang="en-ID"/>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84866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D0AE6C-3D3C-441A-9936-AF700AA79DAC}" type="datetimeFigureOut">
              <a:rPr lang="en-ID" smtClean="0"/>
              <a:t>22/10/2024</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02294409-A804-4522-884F-F2000DDE60C6}" type="slidenum">
              <a:rPr lang="en-ID" smtClean="0"/>
              <a:t>‹#›</a:t>
            </a:fld>
            <a:endParaRPr lang="en-ID"/>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50625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8D0AE6C-3D3C-441A-9936-AF700AA79DAC}" type="datetimeFigureOut">
              <a:rPr lang="en-ID" smtClean="0"/>
              <a:t>22/10/2024</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02294409-A804-4522-884F-F2000DDE60C6}" type="slidenum">
              <a:rPr lang="en-ID" smtClean="0"/>
              <a:t>‹#›</a:t>
            </a:fld>
            <a:endParaRPr lang="en-ID"/>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27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8D0AE6C-3D3C-441A-9936-AF700AA79DAC}" type="datetimeFigureOut">
              <a:rPr lang="en-ID" smtClean="0"/>
              <a:t>22/10/2024</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02294409-A804-4522-884F-F2000DDE60C6}" type="slidenum">
              <a:rPr lang="en-ID" smtClean="0"/>
              <a:t>‹#›</a:t>
            </a:fld>
            <a:endParaRPr lang="en-ID"/>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16463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8D0AE6C-3D3C-441A-9936-AF700AA79DAC}" type="datetimeFigureOut">
              <a:rPr lang="en-ID" smtClean="0"/>
              <a:t>22/10/2024</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02294409-A804-4522-884F-F2000DDE60C6}" type="slidenum">
              <a:rPr lang="en-ID" smtClean="0"/>
              <a:t>‹#›</a:t>
            </a:fld>
            <a:endParaRPr lang="en-ID"/>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0535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D0AE6C-3D3C-441A-9936-AF700AA79DAC}" type="datetimeFigureOut">
              <a:rPr lang="en-ID" smtClean="0"/>
              <a:t>22/10/2024</a:t>
            </a:fld>
            <a:endParaRPr lang="en-ID"/>
          </a:p>
        </p:txBody>
      </p:sp>
      <p:sp>
        <p:nvSpPr>
          <p:cNvPr id="3" name="Footer Placeholder 2"/>
          <p:cNvSpPr>
            <a:spLocks noGrp="1"/>
          </p:cNvSpPr>
          <p:nvPr>
            <p:ph type="ftr" sz="quarter" idx="11"/>
          </p:nvPr>
        </p:nvSpPr>
        <p:spPr/>
        <p:txBody>
          <a:bodyPr/>
          <a:lstStyle/>
          <a:p>
            <a:endParaRPr lang="en-ID"/>
          </a:p>
        </p:txBody>
      </p:sp>
      <p:sp>
        <p:nvSpPr>
          <p:cNvPr id="4" name="Slide Number Placeholder 3"/>
          <p:cNvSpPr>
            <a:spLocks noGrp="1"/>
          </p:cNvSpPr>
          <p:nvPr>
            <p:ph type="sldNum" sz="quarter" idx="12"/>
          </p:nvPr>
        </p:nvSpPr>
        <p:spPr/>
        <p:txBody>
          <a:bodyPr/>
          <a:lstStyle/>
          <a:p>
            <a:fld id="{02294409-A804-4522-884F-F2000DDE60C6}" type="slidenum">
              <a:rPr lang="en-ID" smtClean="0"/>
              <a:t>‹#›</a:t>
            </a:fld>
            <a:endParaRPr lang="en-ID"/>
          </a:p>
        </p:txBody>
      </p:sp>
    </p:spTree>
    <p:extLst>
      <p:ext uri="{BB962C8B-B14F-4D97-AF65-F5344CB8AC3E}">
        <p14:creationId xmlns:p14="http://schemas.microsoft.com/office/powerpoint/2010/main" val="2691018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8D0AE6C-3D3C-441A-9936-AF700AA79DAC}" type="datetimeFigureOut">
              <a:rPr lang="en-ID" smtClean="0"/>
              <a:t>22/10/2024</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02294409-A804-4522-884F-F2000DDE60C6}" type="slidenum">
              <a:rPr lang="en-ID" smtClean="0"/>
              <a:t>‹#›</a:t>
            </a:fld>
            <a:endParaRPr lang="en-ID"/>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09724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18D0AE6C-3D3C-441A-9936-AF700AA79DAC}" type="datetimeFigureOut">
              <a:rPr lang="en-ID" smtClean="0"/>
              <a:t>22/10/2024</a:t>
            </a:fld>
            <a:endParaRPr lang="en-ID"/>
          </a:p>
        </p:txBody>
      </p:sp>
      <p:sp>
        <p:nvSpPr>
          <p:cNvPr id="6" name="Footer Placeholder 5"/>
          <p:cNvSpPr>
            <a:spLocks noGrp="1"/>
          </p:cNvSpPr>
          <p:nvPr>
            <p:ph type="ftr" sz="quarter" idx="11"/>
          </p:nvPr>
        </p:nvSpPr>
        <p:spPr>
          <a:xfrm>
            <a:off x="1447382" y="318640"/>
            <a:ext cx="5541004" cy="320931"/>
          </a:xfrm>
        </p:spPr>
        <p:txBody>
          <a:bodyPr/>
          <a:lstStyle/>
          <a:p>
            <a:endParaRPr lang="en-ID"/>
          </a:p>
        </p:txBody>
      </p:sp>
      <p:sp>
        <p:nvSpPr>
          <p:cNvPr id="7" name="Slide Number Placeholder 6"/>
          <p:cNvSpPr>
            <a:spLocks noGrp="1"/>
          </p:cNvSpPr>
          <p:nvPr>
            <p:ph type="sldNum" sz="quarter" idx="12"/>
          </p:nvPr>
        </p:nvSpPr>
        <p:spPr/>
        <p:txBody>
          <a:bodyPr/>
          <a:lstStyle/>
          <a:p>
            <a:fld id="{02294409-A804-4522-884F-F2000DDE60C6}" type="slidenum">
              <a:rPr lang="en-ID" smtClean="0"/>
              <a:t>‹#›</a:t>
            </a:fld>
            <a:endParaRPr lang="en-ID"/>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866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18D0AE6C-3D3C-441A-9936-AF700AA79DAC}" type="datetimeFigureOut">
              <a:rPr lang="en-ID" smtClean="0"/>
              <a:t>22/10/2024</a:t>
            </a:fld>
            <a:endParaRPr lang="en-ID"/>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D"/>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02294409-A804-4522-884F-F2000DDE60C6}" type="slidenum">
              <a:rPr lang="en-ID" smtClean="0"/>
              <a:t>‹#›</a:t>
            </a:fld>
            <a:endParaRPr lang="en-ID"/>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634385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DF139-D965-4607-9D55-AFAF85054636}"/>
              </a:ext>
            </a:extLst>
          </p:cNvPr>
          <p:cNvSpPr>
            <a:spLocks noGrp="1"/>
          </p:cNvSpPr>
          <p:nvPr>
            <p:ph type="ctrTitle"/>
          </p:nvPr>
        </p:nvSpPr>
        <p:spPr>
          <a:xfrm>
            <a:off x="2349581" y="1122363"/>
            <a:ext cx="8637073" cy="2306637"/>
          </a:xfrm>
        </p:spPr>
        <p:txBody>
          <a:bodyPr>
            <a:normAutofit/>
          </a:bodyPr>
          <a:lstStyle/>
          <a:p>
            <a:r>
              <a:rPr lang="en-US" sz="2400" b="1" dirty="0">
                <a:effectLst/>
                <a:latin typeface="+mn-lt"/>
                <a:ea typeface="Calibri" panose="020F0502020204030204" pitchFamily="34" charset="0"/>
              </a:rPr>
              <a:t>English as Medium of Instruction in Indonesia: What Insights and Future Directions Can be Gained from Existing Publications (2012-2023)?</a:t>
            </a:r>
            <a:endParaRPr lang="en-ID" sz="7200" dirty="0">
              <a:latin typeface="+mn-lt"/>
            </a:endParaRPr>
          </a:p>
        </p:txBody>
      </p:sp>
      <p:sp>
        <p:nvSpPr>
          <p:cNvPr id="3" name="Subtitle 2">
            <a:extLst>
              <a:ext uri="{FF2B5EF4-FFF2-40B4-BE49-F238E27FC236}">
                <a16:creationId xmlns:a16="http://schemas.microsoft.com/office/drawing/2014/main" id="{61FA5F8D-2A64-474B-AB66-5D79818BC2DF}"/>
              </a:ext>
            </a:extLst>
          </p:cNvPr>
          <p:cNvSpPr>
            <a:spLocks noGrp="1"/>
          </p:cNvSpPr>
          <p:nvPr>
            <p:ph type="subTitle" idx="1"/>
          </p:nvPr>
        </p:nvSpPr>
        <p:spPr>
          <a:xfrm>
            <a:off x="2417780" y="3657600"/>
            <a:ext cx="8637072" cy="1662545"/>
          </a:xfrm>
        </p:spPr>
        <p:txBody>
          <a:bodyPr>
            <a:normAutofit/>
          </a:bodyPr>
          <a:lstStyle/>
          <a:p>
            <a:pPr>
              <a:spcBef>
                <a:spcPts val="0"/>
              </a:spcBef>
            </a:pPr>
            <a:r>
              <a:rPr lang="en-US" sz="1400" dirty="0"/>
              <a:t>Arif Husein Lubis</a:t>
            </a:r>
            <a:r>
              <a:rPr lang="en-US" sz="1600" baseline="30000" dirty="0"/>
              <a:t>1</a:t>
            </a:r>
            <a:r>
              <a:rPr lang="en-US" sz="1400" dirty="0"/>
              <a:t> and Reza </a:t>
            </a:r>
            <a:r>
              <a:rPr lang="en-US" sz="1400" dirty="0" err="1"/>
              <a:t>Anggriyashati</a:t>
            </a:r>
            <a:r>
              <a:rPr lang="en-US" sz="1400" dirty="0"/>
              <a:t> Adara</a:t>
            </a:r>
            <a:r>
              <a:rPr lang="en-US" sz="1600" baseline="30000" dirty="0"/>
              <a:t>2</a:t>
            </a:r>
            <a:endParaRPr lang="en-US" sz="1400" dirty="0"/>
          </a:p>
          <a:p>
            <a:pPr>
              <a:spcBef>
                <a:spcPts val="0"/>
              </a:spcBef>
            </a:pPr>
            <a:r>
              <a:rPr lang="en-ID" sz="1400" dirty="0" err="1"/>
              <a:t>Univesitas</a:t>
            </a:r>
            <a:r>
              <a:rPr lang="en-ID" sz="1400" dirty="0"/>
              <a:t> Pendidikan Indonesia</a:t>
            </a:r>
            <a:r>
              <a:rPr lang="en-US" sz="1600" baseline="30000" dirty="0"/>
              <a:t>1</a:t>
            </a:r>
            <a:endParaRPr lang="en-ID" sz="1400" dirty="0"/>
          </a:p>
          <a:p>
            <a:pPr>
              <a:spcBef>
                <a:spcPts val="0"/>
              </a:spcBef>
            </a:pPr>
            <a:r>
              <a:rPr lang="en-ID" sz="1400" dirty="0"/>
              <a:t>Universitas Islam 45 Bekasi</a:t>
            </a:r>
            <a:r>
              <a:rPr lang="en-US" sz="1600" baseline="30000" dirty="0"/>
              <a:t>2</a:t>
            </a:r>
            <a:endParaRPr lang="en-ID" sz="1400" dirty="0"/>
          </a:p>
        </p:txBody>
      </p:sp>
      <p:grpSp>
        <p:nvGrpSpPr>
          <p:cNvPr id="8" name="Group 7">
            <a:extLst>
              <a:ext uri="{FF2B5EF4-FFF2-40B4-BE49-F238E27FC236}">
                <a16:creationId xmlns:a16="http://schemas.microsoft.com/office/drawing/2014/main" id="{F596B9FF-C295-4C77-8474-9FA099837BF8}"/>
              </a:ext>
            </a:extLst>
          </p:cNvPr>
          <p:cNvGrpSpPr/>
          <p:nvPr/>
        </p:nvGrpSpPr>
        <p:grpSpPr>
          <a:xfrm>
            <a:off x="0" y="193061"/>
            <a:ext cx="12192000" cy="514422"/>
            <a:chOff x="0" y="193061"/>
            <a:chExt cx="12192000" cy="514422"/>
          </a:xfrm>
        </p:grpSpPr>
        <p:pic>
          <p:nvPicPr>
            <p:cNvPr id="5" name="Picture 4">
              <a:extLst>
                <a:ext uri="{FF2B5EF4-FFF2-40B4-BE49-F238E27FC236}">
                  <a16:creationId xmlns:a16="http://schemas.microsoft.com/office/drawing/2014/main" id="{2A150846-5D0E-48DD-B4FD-0576F0A11C02}"/>
                </a:ext>
              </a:extLst>
            </p:cNvPr>
            <p:cNvPicPr>
              <a:picLocks noChangeAspect="1"/>
            </p:cNvPicPr>
            <p:nvPr/>
          </p:nvPicPr>
          <p:blipFill>
            <a:blip r:embed="rId2"/>
            <a:stretch>
              <a:fillRect/>
            </a:stretch>
          </p:blipFill>
          <p:spPr>
            <a:xfrm>
              <a:off x="0" y="193061"/>
              <a:ext cx="3286584" cy="514422"/>
            </a:xfrm>
            <a:prstGeom prst="rect">
              <a:avLst/>
            </a:prstGeom>
          </p:spPr>
        </p:pic>
        <p:pic>
          <p:nvPicPr>
            <p:cNvPr id="7" name="Picture 6">
              <a:extLst>
                <a:ext uri="{FF2B5EF4-FFF2-40B4-BE49-F238E27FC236}">
                  <a16:creationId xmlns:a16="http://schemas.microsoft.com/office/drawing/2014/main" id="{D8D3BE70-CD19-4E92-ADEC-CBF6D5FE0B23}"/>
                </a:ext>
              </a:extLst>
            </p:cNvPr>
            <p:cNvPicPr>
              <a:picLocks noChangeAspect="1"/>
            </p:cNvPicPr>
            <p:nvPr/>
          </p:nvPicPr>
          <p:blipFill>
            <a:blip r:embed="rId3"/>
            <a:stretch>
              <a:fillRect/>
            </a:stretch>
          </p:blipFill>
          <p:spPr>
            <a:xfrm>
              <a:off x="3286584" y="193061"/>
              <a:ext cx="8905416" cy="514421"/>
            </a:xfrm>
            <a:prstGeom prst="rect">
              <a:avLst/>
            </a:prstGeom>
          </p:spPr>
        </p:pic>
      </p:grpSp>
    </p:spTree>
    <p:extLst>
      <p:ext uri="{BB962C8B-B14F-4D97-AF65-F5344CB8AC3E}">
        <p14:creationId xmlns:p14="http://schemas.microsoft.com/office/powerpoint/2010/main" val="17263601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8C2C3-F4A2-4DCE-9654-675DEC0FC7B6}"/>
              </a:ext>
            </a:extLst>
          </p:cNvPr>
          <p:cNvSpPr>
            <a:spLocks noGrp="1"/>
          </p:cNvSpPr>
          <p:nvPr>
            <p:ph type="title"/>
          </p:nvPr>
        </p:nvSpPr>
        <p:spPr/>
        <p:txBody>
          <a:bodyPr/>
          <a:lstStyle/>
          <a:p>
            <a:r>
              <a:rPr lang="en-US" dirty="0"/>
              <a:t>Objective #2: Emerging findings on the stakeholders’ practices in EMI programs</a:t>
            </a:r>
            <a:endParaRPr lang="en-ID" dirty="0"/>
          </a:p>
        </p:txBody>
      </p:sp>
      <p:sp>
        <p:nvSpPr>
          <p:cNvPr id="3" name="Content Placeholder 2">
            <a:extLst>
              <a:ext uri="{FF2B5EF4-FFF2-40B4-BE49-F238E27FC236}">
                <a16:creationId xmlns:a16="http://schemas.microsoft.com/office/drawing/2014/main" id="{D21E5F6E-BC69-4B57-9649-C9A1967A10F2}"/>
              </a:ext>
            </a:extLst>
          </p:cNvPr>
          <p:cNvSpPr>
            <a:spLocks noGrp="1"/>
          </p:cNvSpPr>
          <p:nvPr>
            <p:ph idx="1"/>
          </p:nvPr>
        </p:nvSpPr>
        <p:spPr>
          <a:xfrm>
            <a:off x="1451579" y="2015732"/>
            <a:ext cx="9909148" cy="3872450"/>
          </a:xfrm>
        </p:spPr>
        <p:txBody>
          <a:bodyPr>
            <a:normAutofit fontScale="92500"/>
          </a:bodyPr>
          <a:lstStyle/>
          <a:p>
            <a:r>
              <a:rPr lang="en-ID" sz="1600" dirty="0">
                <a:effectLst/>
                <a:latin typeface="Helvetica" panose="020B0604020202020204" pitchFamily="34" charset="0"/>
                <a:ea typeface="Calibri" panose="020F0502020204030204" pitchFamily="34" charset="0"/>
                <a:cs typeface="Helvetica" panose="020B0604020202020204" pitchFamily="34" charset="0"/>
              </a:rPr>
              <a:t>Most teachers inform that they do not apply a strict monolingual approach to teach subject using EMI, instead maximize the potential use of their first language or mother tongue (</a:t>
            </a:r>
            <a:r>
              <a:rPr lang="en-ID" sz="1600" dirty="0" err="1">
                <a:effectLst/>
                <a:latin typeface="Helvetica" panose="020B0604020202020204" pitchFamily="34" charset="0"/>
                <a:ea typeface="Calibri" panose="020F0502020204030204" pitchFamily="34" charset="0"/>
                <a:cs typeface="Helvetica" panose="020B0604020202020204" pitchFamily="34" charset="0"/>
              </a:rPr>
              <a:t>Qomariah</a:t>
            </a:r>
            <a:r>
              <a:rPr lang="en-ID" sz="1600" dirty="0">
                <a:effectLst/>
                <a:latin typeface="Helvetica" panose="020B0604020202020204" pitchFamily="34" charset="0"/>
                <a:ea typeface="Calibri" panose="020F0502020204030204" pitchFamily="34" charset="0"/>
                <a:cs typeface="Helvetica" panose="020B0604020202020204" pitchFamily="34" charset="0"/>
              </a:rPr>
              <a:t> et al., 2022; </a:t>
            </a:r>
            <a:r>
              <a:rPr lang="en-ID" sz="1600" dirty="0" err="1">
                <a:effectLst/>
                <a:latin typeface="Helvetica" panose="020B0604020202020204" pitchFamily="34" charset="0"/>
                <a:ea typeface="Calibri" panose="020F0502020204030204" pitchFamily="34" charset="0"/>
                <a:cs typeface="Helvetica" panose="020B0604020202020204" pitchFamily="34" charset="0"/>
              </a:rPr>
              <a:t>Sudiatmika</a:t>
            </a:r>
            <a:r>
              <a:rPr lang="en-ID" sz="1600" dirty="0">
                <a:effectLst/>
                <a:latin typeface="Helvetica" panose="020B0604020202020204" pitchFamily="34" charset="0"/>
                <a:ea typeface="Calibri" panose="020F0502020204030204" pitchFamily="34" charset="0"/>
                <a:cs typeface="Helvetica" panose="020B0604020202020204" pitchFamily="34" charset="0"/>
              </a:rPr>
              <a:t>, 2013). </a:t>
            </a:r>
          </a:p>
          <a:p>
            <a:r>
              <a:rPr lang="en-ID" sz="1600" dirty="0">
                <a:effectLst/>
                <a:latin typeface="Helvetica" panose="020B0604020202020204" pitchFamily="34" charset="0"/>
                <a:ea typeface="Calibri" panose="020F0502020204030204" pitchFamily="34" charset="0"/>
                <a:cs typeface="Helvetica" panose="020B0604020202020204" pitchFamily="34" charset="0"/>
              </a:rPr>
              <a:t>English is typically used by the teachers for giving examples, explaining new concept, explaining assignments and classroom policy, and leading a discussion (</a:t>
            </a:r>
            <a:r>
              <a:rPr lang="en-ID" sz="1600" dirty="0" err="1">
                <a:effectLst/>
                <a:latin typeface="Helvetica" panose="020B0604020202020204" pitchFamily="34" charset="0"/>
                <a:ea typeface="Calibri" panose="020F0502020204030204" pitchFamily="34" charset="0"/>
                <a:cs typeface="Helvetica" panose="020B0604020202020204" pitchFamily="34" charset="0"/>
              </a:rPr>
              <a:t>Pramerta</a:t>
            </a:r>
            <a:r>
              <a:rPr lang="en-ID" sz="1600" dirty="0">
                <a:effectLst/>
                <a:latin typeface="Helvetica" panose="020B0604020202020204" pitchFamily="34" charset="0"/>
                <a:ea typeface="Calibri" panose="020F0502020204030204" pitchFamily="34" charset="0"/>
                <a:cs typeface="Helvetica" panose="020B0604020202020204" pitchFamily="34" charset="0"/>
              </a:rPr>
              <a:t>, 2023).</a:t>
            </a:r>
          </a:p>
          <a:p>
            <a:r>
              <a:rPr lang="en-ID" sz="1600" dirty="0">
                <a:effectLst/>
                <a:latin typeface="Helvetica" panose="020B0604020202020204" pitchFamily="34" charset="0"/>
                <a:ea typeface="Calibri" panose="020F0502020204030204" pitchFamily="34" charset="0"/>
                <a:cs typeface="Helvetica" panose="020B0604020202020204" pitchFamily="34" charset="0"/>
              </a:rPr>
              <a:t>The analysis results emphasize the incorporation and integration of ICT tools in maximizing the students’ learning process (</a:t>
            </a:r>
            <a:r>
              <a:rPr lang="en-ID" sz="1600" dirty="0" err="1">
                <a:effectLst/>
                <a:latin typeface="Helvetica" panose="020B0604020202020204" pitchFamily="34" charset="0"/>
                <a:ea typeface="Calibri" panose="020F0502020204030204" pitchFamily="34" charset="0"/>
                <a:cs typeface="Helvetica" panose="020B0604020202020204" pitchFamily="34" charset="0"/>
              </a:rPr>
              <a:t>Muttaqin</a:t>
            </a:r>
            <a:r>
              <a:rPr lang="en-ID" sz="1600" dirty="0">
                <a:effectLst/>
                <a:latin typeface="Helvetica" panose="020B0604020202020204" pitchFamily="34" charset="0"/>
                <a:ea typeface="Calibri" panose="020F0502020204030204" pitchFamily="34" charset="0"/>
                <a:cs typeface="Helvetica" panose="020B0604020202020204" pitchFamily="34" charset="0"/>
              </a:rPr>
              <a:t> &amp; Chuang, 2022)</a:t>
            </a:r>
            <a:r>
              <a:rPr lang="en-ID" sz="1600" dirty="0">
                <a:latin typeface="Helvetica" panose="020B0604020202020204" pitchFamily="34" charset="0"/>
                <a:ea typeface="Calibri" panose="020F0502020204030204" pitchFamily="34" charset="0"/>
                <a:cs typeface="Helvetica" panose="020B0604020202020204" pitchFamily="34" charset="0"/>
              </a:rPr>
              <a:t>.</a:t>
            </a:r>
          </a:p>
          <a:p>
            <a:r>
              <a:rPr lang="en-ID" sz="1600" dirty="0">
                <a:effectLst/>
                <a:latin typeface="Helvetica" panose="020B0604020202020204" pitchFamily="34" charset="0"/>
                <a:ea typeface="Calibri" panose="020F0502020204030204" pitchFamily="34" charset="0"/>
                <a:cs typeface="Helvetica" panose="020B0604020202020204" pitchFamily="34" charset="0"/>
              </a:rPr>
              <a:t>Contextual uses of other languages were also noticed such as the use of Indonesian to ask for clarification, Q&amp;A, or to tell a joke (</a:t>
            </a:r>
            <a:r>
              <a:rPr lang="en-ID" sz="1600" dirty="0" err="1">
                <a:effectLst/>
                <a:latin typeface="Helvetica" panose="020B0604020202020204" pitchFamily="34" charset="0"/>
                <a:ea typeface="Calibri" panose="020F0502020204030204" pitchFamily="34" charset="0"/>
                <a:cs typeface="Helvetica" panose="020B0604020202020204" pitchFamily="34" charset="0"/>
              </a:rPr>
              <a:t>Pritasari</a:t>
            </a:r>
            <a:r>
              <a:rPr lang="en-ID" sz="1600" dirty="0">
                <a:effectLst/>
                <a:latin typeface="Helvetica" panose="020B0604020202020204" pitchFamily="34" charset="0"/>
                <a:ea typeface="Calibri" panose="020F0502020204030204" pitchFamily="34" charset="0"/>
                <a:cs typeface="Helvetica" panose="020B0604020202020204" pitchFamily="34" charset="0"/>
              </a:rPr>
              <a:t> et al., 2018).</a:t>
            </a:r>
          </a:p>
          <a:p>
            <a:r>
              <a:rPr lang="en-ID" sz="1600" dirty="0">
                <a:effectLst/>
                <a:latin typeface="Helvetica" panose="020B0604020202020204" pitchFamily="34" charset="0"/>
                <a:ea typeface="Calibri" panose="020F0502020204030204" pitchFamily="34" charset="0"/>
                <a:cs typeface="Helvetica" panose="020B0604020202020204" pitchFamily="34" charset="0"/>
              </a:rPr>
              <a:t>There were three fundamental challenges during the implementation of EMI among the teachers: (1) English language barriers among th</a:t>
            </a:r>
            <a:r>
              <a:rPr lang="en-ID" sz="1600" dirty="0">
                <a:latin typeface="Helvetica" panose="020B0604020202020204" pitchFamily="34" charset="0"/>
                <a:ea typeface="Calibri" panose="020F0502020204030204" pitchFamily="34" charset="0"/>
                <a:cs typeface="Helvetica" panose="020B0604020202020204" pitchFamily="34" charset="0"/>
              </a:rPr>
              <a:t>e subject teachers (</a:t>
            </a:r>
            <a:r>
              <a:rPr lang="en-ID" sz="1600" dirty="0" err="1">
                <a:effectLst/>
                <a:latin typeface="Helvetica" panose="020B0604020202020204" pitchFamily="34" charset="0"/>
                <a:ea typeface="Calibri" panose="020F0502020204030204" pitchFamily="34" charset="0"/>
                <a:cs typeface="Helvetica" panose="020B0604020202020204" pitchFamily="34" charset="0"/>
              </a:rPr>
              <a:t>Nasution</a:t>
            </a:r>
            <a:r>
              <a:rPr lang="en-ID" sz="1600" dirty="0">
                <a:effectLst/>
                <a:latin typeface="Helvetica" panose="020B0604020202020204" pitchFamily="34" charset="0"/>
                <a:ea typeface="Calibri" panose="020F0502020204030204" pitchFamily="34" charset="0"/>
                <a:cs typeface="Helvetica" panose="020B0604020202020204" pitchFamily="34" charset="0"/>
              </a:rPr>
              <a:t> &amp; </a:t>
            </a:r>
            <a:r>
              <a:rPr lang="en-ID" sz="1600" dirty="0" err="1">
                <a:effectLst/>
                <a:latin typeface="Helvetica" panose="020B0604020202020204" pitchFamily="34" charset="0"/>
                <a:ea typeface="Calibri" panose="020F0502020204030204" pitchFamily="34" charset="0"/>
                <a:cs typeface="Helvetica" panose="020B0604020202020204" pitchFamily="34" charset="0"/>
              </a:rPr>
              <a:t>Fithriani</a:t>
            </a:r>
            <a:r>
              <a:rPr lang="en-ID" sz="1600" dirty="0">
                <a:effectLst/>
                <a:latin typeface="Helvetica" panose="020B0604020202020204" pitchFamily="34" charset="0"/>
                <a:ea typeface="Calibri" panose="020F0502020204030204" pitchFamily="34" charset="0"/>
                <a:cs typeface="Helvetica" panose="020B0604020202020204" pitchFamily="34" charset="0"/>
              </a:rPr>
              <a:t>, 2023</a:t>
            </a:r>
            <a:r>
              <a:rPr lang="en-ID" sz="1600" dirty="0">
                <a:latin typeface="Helvetica" panose="020B0604020202020204" pitchFamily="34" charset="0"/>
                <a:ea typeface="Calibri" panose="020F0502020204030204" pitchFamily="34" charset="0"/>
                <a:cs typeface="Helvetica" panose="020B0604020202020204" pitchFamily="34" charset="0"/>
              </a:rPr>
              <a:t>)</a:t>
            </a:r>
            <a:r>
              <a:rPr lang="en-ID" sz="1600" dirty="0">
                <a:effectLst/>
                <a:latin typeface="Helvetica" panose="020B0604020202020204" pitchFamily="34" charset="0"/>
                <a:ea typeface="Calibri" panose="020F0502020204030204" pitchFamily="34" charset="0"/>
                <a:cs typeface="Helvetica" panose="020B0604020202020204" pitchFamily="34" charset="0"/>
              </a:rPr>
              <a:t>; (2) lack of socialization (Zacharias, 2013); and (3) lack of institutional support for professional development (Lamb et al., 2021).</a:t>
            </a:r>
            <a:endParaRPr lang="en-ID" sz="18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748928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4FF50-8BCD-4EE4-9C96-EA716E95F5E2}"/>
              </a:ext>
            </a:extLst>
          </p:cNvPr>
          <p:cNvSpPr>
            <a:spLocks noGrp="1"/>
          </p:cNvSpPr>
          <p:nvPr>
            <p:ph type="title"/>
          </p:nvPr>
        </p:nvSpPr>
        <p:spPr/>
        <p:txBody>
          <a:bodyPr/>
          <a:lstStyle/>
          <a:p>
            <a:r>
              <a:rPr lang="en-US" dirty="0"/>
              <a:t>Implications from the current insights</a:t>
            </a:r>
            <a:endParaRPr lang="en-ID" dirty="0"/>
          </a:p>
        </p:txBody>
      </p:sp>
      <p:sp>
        <p:nvSpPr>
          <p:cNvPr id="3" name="Content Placeholder 2">
            <a:extLst>
              <a:ext uri="{FF2B5EF4-FFF2-40B4-BE49-F238E27FC236}">
                <a16:creationId xmlns:a16="http://schemas.microsoft.com/office/drawing/2014/main" id="{785F22E5-7BCE-447B-9118-FBD4618660FA}"/>
              </a:ext>
            </a:extLst>
          </p:cNvPr>
          <p:cNvSpPr>
            <a:spLocks noGrp="1"/>
          </p:cNvSpPr>
          <p:nvPr>
            <p:ph idx="1"/>
          </p:nvPr>
        </p:nvSpPr>
        <p:spPr/>
        <p:txBody>
          <a:bodyPr>
            <a:normAutofit fontScale="85000" lnSpcReduction="20000"/>
          </a:bodyPr>
          <a:lstStyle/>
          <a:p>
            <a:r>
              <a:rPr lang="en-US" dirty="0">
                <a:latin typeface="Helvetica" panose="020B0604020202020204" pitchFamily="34" charset="0"/>
                <a:cs typeface="Helvetica" panose="020B0604020202020204" pitchFamily="34" charset="0"/>
              </a:rPr>
              <a:t>The practice and beliefs of EAP-driven corrective feedback in EMI settings among teachers  </a:t>
            </a:r>
          </a:p>
          <a:p>
            <a:r>
              <a:rPr lang="en-US" dirty="0">
                <a:latin typeface="Helvetica" panose="020B0604020202020204" pitchFamily="34" charset="0"/>
                <a:cs typeface="Helvetica" panose="020B0604020202020204" pitchFamily="34" charset="0"/>
              </a:rPr>
              <a:t>Implementation of team teaching between subject teachers and language tutors in EMI classrooms and its effectiveness in developing students’ learning outcomes</a:t>
            </a:r>
          </a:p>
          <a:p>
            <a:r>
              <a:rPr lang="en-US" dirty="0">
                <a:latin typeface="Helvetica" panose="020B0604020202020204" pitchFamily="34" charset="0"/>
                <a:cs typeface="Helvetica" panose="020B0604020202020204" pitchFamily="34" charset="0"/>
              </a:rPr>
              <a:t>Empirical evidence of </a:t>
            </a:r>
            <a:r>
              <a:rPr lang="en-US" dirty="0" err="1">
                <a:latin typeface="Helvetica" panose="020B0604020202020204" pitchFamily="34" charset="0"/>
                <a:cs typeface="Helvetica" panose="020B0604020202020204" pitchFamily="34" charset="0"/>
              </a:rPr>
              <a:t>cross-fertilisation</a:t>
            </a:r>
            <a:r>
              <a:rPr lang="en-US" dirty="0">
                <a:latin typeface="Helvetica" panose="020B0604020202020204" pitchFamily="34" charset="0"/>
                <a:cs typeface="Helvetica" panose="020B0604020202020204" pitchFamily="34" charset="0"/>
              </a:rPr>
              <a:t> of EMI and EAP (A discussion paper of this topic available in Galloway &amp; Rose, 2022)</a:t>
            </a:r>
          </a:p>
          <a:p>
            <a:r>
              <a:rPr lang="en-US" dirty="0">
                <a:latin typeface="Helvetica" panose="020B0604020202020204" pitchFamily="34" charset="0"/>
                <a:cs typeface="Helvetica" panose="020B0604020202020204" pitchFamily="34" charset="0"/>
              </a:rPr>
              <a:t>The dynamic practices of EMI in schools (e.g., A scoping review available in </a:t>
            </a:r>
            <a:r>
              <a:rPr lang="en-US" dirty="0" err="1">
                <a:latin typeface="Helvetica" panose="020B0604020202020204" pitchFamily="34" charset="0"/>
                <a:cs typeface="Helvetica" panose="020B0604020202020204" pitchFamily="34" charset="0"/>
              </a:rPr>
              <a:t>Gilanyi</a:t>
            </a:r>
            <a:r>
              <a:rPr lang="en-US" dirty="0">
                <a:latin typeface="Helvetica" panose="020B0604020202020204" pitchFamily="34" charset="0"/>
                <a:cs typeface="Helvetica" panose="020B0604020202020204" pitchFamily="34" charset="0"/>
              </a:rPr>
              <a:t> et al., 2023)</a:t>
            </a:r>
          </a:p>
          <a:p>
            <a:r>
              <a:rPr lang="en-US" dirty="0">
                <a:latin typeface="Helvetica" panose="020B0604020202020204" pitchFamily="34" charset="0"/>
                <a:cs typeface="Helvetica" panose="020B0604020202020204" pitchFamily="34" charset="0"/>
              </a:rPr>
              <a:t>The impact of EMI on student academic achievement in under-explored disciplines (e.g., </a:t>
            </a:r>
            <a:r>
              <a:rPr lang="en-US" dirty="0" err="1">
                <a:latin typeface="Helvetica" panose="020B0604020202020204" pitchFamily="34" charset="0"/>
                <a:cs typeface="Helvetica" panose="020B0604020202020204" pitchFamily="34" charset="0"/>
              </a:rPr>
              <a:t>Dafouz</a:t>
            </a:r>
            <a:r>
              <a:rPr lang="en-US" dirty="0">
                <a:latin typeface="Helvetica" panose="020B0604020202020204" pitchFamily="34" charset="0"/>
                <a:cs typeface="Helvetica" panose="020B0604020202020204" pitchFamily="34" charset="0"/>
              </a:rPr>
              <a:t> &amp; Camacho-</a:t>
            </a:r>
            <a:r>
              <a:rPr lang="en-US" dirty="0" err="1">
                <a:latin typeface="Helvetica" panose="020B0604020202020204" pitchFamily="34" charset="0"/>
                <a:cs typeface="Helvetica" panose="020B0604020202020204" pitchFamily="34" charset="0"/>
              </a:rPr>
              <a:t>Minano</a:t>
            </a:r>
            <a:r>
              <a:rPr lang="en-US" dirty="0">
                <a:latin typeface="Helvetica" panose="020B0604020202020204" pitchFamily="34" charset="0"/>
                <a:cs typeface="Helvetica" panose="020B0604020202020204" pitchFamily="34" charset="0"/>
              </a:rPr>
              <a:t>, 2016 in accounting)</a:t>
            </a:r>
          </a:p>
          <a:p>
            <a:r>
              <a:rPr lang="en-US" dirty="0">
                <a:latin typeface="Helvetica" panose="020B0604020202020204" pitchFamily="34" charset="0"/>
                <a:cs typeface="Helvetica" panose="020B0604020202020204" pitchFamily="34" charset="0"/>
              </a:rPr>
              <a:t>Empirical evidence of the provision of student support during EMI </a:t>
            </a:r>
            <a:r>
              <a:rPr lang="en-US" dirty="0" err="1">
                <a:latin typeface="Helvetica" panose="020B0604020202020204" pitchFamily="34" charset="0"/>
                <a:cs typeface="Helvetica" panose="020B0604020202020204" pitchFamily="34" charset="0"/>
              </a:rPr>
              <a:t>programmes</a:t>
            </a:r>
            <a:r>
              <a:rPr lang="en-US" dirty="0">
                <a:latin typeface="Helvetica" panose="020B0604020202020204" pitchFamily="34" charset="0"/>
                <a:cs typeface="Helvetica" panose="020B0604020202020204" pitchFamily="34" charset="0"/>
              </a:rPr>
              <a:t> (e.g., Galloway &amp; </a:t>
            </a:r>
            <a:r>
              <a:rPr lang="en-US" dirty="0" err="1">
                <a:latin typeface="Helvetica" panose="020B0604020202020204" pitchFamily="34" charset="0"/>
                <a:cs typeface="Helvetica" panose="020B0604020202020204" pitchFamily="34" charset="0"/>
              </a:rPr>
              <a:t>Ruegg</a:t>
            </a:r>
            <a:r>
              <a:rPr lang="en-US" dirty="0">
                <a:latin typeface="Helvetica" panose="020B0604020202020204" pitchFamily="34" charset="0"/>
                <a:cs typeface="Helvetica" panose="020B0604020202020204" pitchFamily="34" charset="0"/>
              </a:rPr>
              <a:t>, 2020 in Japan and China)</a:t>
            </a:r>
          </a:p>
          <a:p>
            <a:endParaRPr lang="en-ID"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665765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89B6B-9E5E-4633-A1F8-49C5CFAF43DB}"/>
              </a:ext>
            </a:extLst>
          </p:cNvPr>
          <p:cNvSpPr>
            <a:spLocks noGrp="1"/>
          </p:cNvSpPr>
          <p:nvPr>
            <p:ph type="title"/>
          </p:nvPr>
        </p:nvSpPr>
        <p:spPr/>
        <p:txBody>
          <a:bodyPr/>
          <a:lstStyle/>
          <a:p>
            <a:r>
              <a:rPr lang="en-US" dirty="0"/>
              <a:t>Conclusion</a:t>
            </a:r>
            <a:endParaRPr lang="en-ID" dirty="0"/>
          </a:p>
        </p:txBody>
      </p:sp>
      <p:sp>
        <p:nvSpPr>
          <p:cNvPr id="3" name="Content Placeholder 2">
            <a:extLst>
              <a:ext uri="{FF2B5EF4-FFF2-40B4-BE49-F238E27FC236}">
                <a16:creationId xmlns:a16="http://schemas.microsoft.com/office/drawing/2014/main" id="{58BC27D7-7B9A-4962-88DE-C0A3640300E4}"/>
              </a:ext>
            </a:extLst>
          </p:cNvPr>
          <p:cNvSpPr>
            <a:spLocks noGrp="1"/>
          </p:cNvSpPr>
          <p:nvPr>
            <p:ph idx="1"/>
          </p:nvPr>
        </p:nvSpPr>
        <p:spPr/>
        <p:txBody>
          <a:bodyPr>
            <a:normAutofit fontScale="92500" lnSpcReduction="10000"/>
          </a:bodyPr>
          <a:lstStyle/>
          <a:p>
            <a:r>
              <a:rPr lang="en-ID" sz="1800" dirty="0">
                <a:effectLst/>
                <a:latin typeface="Helvetica" panose="020B0604020202020204" pitchFamily="34" charset="0"/>
                <a:ea typeface="Calibri" panose="020F0502020204030204" pitchFamily="34" charset="0"/>
                <a:cs typeface="Helvetica" panose="020B0604020202020204" pitchFamily="34" charset="0"/>
              </a:rPr>
              <a:t>The results generally exhibit a growing interest in delving into the stakeholders’ perspectives and practices of EMI at the school or university level.</a:t>
            </a:r>
          </a:p>
          <a:p>
            <a:r>
              <a:rPr lang="en-ID" sz="1800" dirty="0">
                <a:effectLst/>
                <a:latin typeface="Helvetica" panose="020B0604020202020204" pitchFamily="34" charset="0"/>
                <a:ea typeface="Calibri" panose="020F0502020204030204" pitchFamily="34" charset="0"/>
                <a:cs typeface="Helvetica" panose="020B0604020202020204" pitchFamily="34" charset="0"/>
              </a:rPr>
              <a:t>EMI has been perceived as a means for advancing the international recognition of the institutions since they can invite more international students to pursue secondary or higher education in Indonesia.</a:t>
            </a:r>
            <a:endParaRPr lang="en-ID" sz="1800" dirty="0">
              <a:latin typeface="Helvetica" panose="020B0604020202020204" pitchFamily="34" charset="0"/>
              <a:ea typeface="Calibri" panose="020F0502020204030204" pitchFamily="34" charset="0"/>
              <a:cs typeface="Helvetica" panose="020B0604020202020204" pitchFamily="34" charset="0"/>
            </a:endParaRPr>
          </a:p>
          <a:p>
            <a:r>
              <a:rPr lang="en-ID" sz="1800" dirty="0">
                <a:effectLst/>
                <a:latin typeface="Helvetica" panose="020B0604020202020204" pitchFamily="34" charset="0"/>
                <a:ea typeface="Calibri" panose="020F0502020204030204" pitchFamily="34" charset="0"/>
                <a:cs typeface="Helvetica" panose="020B0604020202020204" pitchFamily="34" charset="0"/>
              </a:rPr>
              <a:t>However, challenges remain mainly on the English language skills of the local teachers to teach subject matters and lack of socialization to implement EMI programs.</a:t>
            </a:r>
          </a:p>
          <a:p>
            <a:r>
              <a:rPr lang="en-ID" sz="1800" dirty="0">
                <a:effectLst/>
                <a:latin typeface="Helvetica" panose="020B0604020202020204" pitchFamily="34" charset="0"/>
                <a:ea typeface="Calibri" panose="020F0502020204030204" pitchFamily="34" charset="0"/>
                <a:cs typeface="Helvetica" panose="020B0604020202020204" pitchFamily="34" charset="0"/>
              </a:rPr>
              <a:t>Research agendas in the coming years can probe more deeply into the multifaceted nature of EMI from cross-fertilization of EMI and EAP to teachers’ continuous professional development initiatives and its outcomes at the school and higher education institutions.</a:t>
            </a:r>
            <a:endParaRPr lang="en-ID"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35454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C61FB-E455-4624-99D9-9C6F9087089B}"/>
              </a:ext>
            </a:extLst>
          </p:cNvPr>
          <p:cNvSpPr>
            <a:spLocks noGrp="1"/>
          </p:cNvSpPr>
          <p:nvPr>
            <p:ph type="title"/>
          </p:nvPr>
        </p:nvSpPr>
        <p:spPr>
          <a:xfrm>
            <a:off x="1451577" y="1067755"/>
            <a:ext cx="9603275" cy="1049235"/>
          </a:xfrm>
        </p:spPr>
        <p:txBody>
          <a:bodyPr/>
          <a:lstStyle/>
          <a:p>
            <a:r>
              <a:rPr lang="en-US" dirty="0"/>
              <a:t>References </a:t>
            </a:r>
            <a:endParaRPr lang="en-ID" dirty="0"/>
          </a:p>
        </p:txBody>
      </p:sp>
      <p:sp>
        <p:nvSpPr>
          <p:cNvPr id="3" name="Content Placeholder 2">
            <a:extLst>
              <a:ext uri="{FF2B5EF4-FFF2-40B4-BE49-F238E27FC236}">
                <a16:creationId xmlns:a16="http://schemas.microsoft.com/office/drawing/2014/main" id="{69104317-F7D5-49CA-9F7C-AD461579FD8C}"/>
              </a:ext>
            </a:extLst>
          </p:cNvPr>
          <p:cNvSpPr>
            <a:spLocks noGrp="1"/>
          </p:cNvSpPr>
          <p:nvPr>
            <p:ph idx="1"/>
          </p:nvPr>
        </p:nvSpPr>
        <p:spPr>
          <a:xfrm>
            <a:off x="1451577" y="1853754"/>
            <a:ext cx="10236084" cy="4351338"/>
          </a:xfrm>
        </p:spPr>
        <p:txBody>
          <a:bodyPr>
            <a:noAutofit/>
          </a:bodyPr>
          <a:lstStyle/>
          <a:p>
            <a:pPr marL="179388" indent="-179388">
              <a:spcBef>
                <a:spcPts val="0"/>
              </a:spcBef>
              <a:buNone/>
            </a:pPr>
            <a:r>
              <a:rPr lang="en-US" sz="1000" dirty="0">
                <a:latin typeface="Helvetica" panose="020B0604020202020204" pitchFamily="34" charset="0"/>
                <a:cs typeface="Helvetica" panose="020B0604020202020204" pitchFamily="34" charset="0"/>
              </a:rPr>
              <a:t>Coleman, H., Ahmad, N. F., </a:t>
            </a:r>
            <a:r>
              <a:rPr lang="en-US" sz="1000" dirty="0" err="1">
                <a:latin typeface="Helvetica" panose="020B0604020202020204" pitchFamily="34" charset="0"/>
                <a:cs typeface="Helvetica" panose="020B0604020202020204" pitchFamily="34" charset="0"/>
              </a:rPr>
              <a:t>Hadisantosa</a:t>
            </a:r>
            <a:r>
              <a:rPr lang="en-US" sz="1000" dirty="0">
                <a:latin typeface="Helvetica" panose="020B0604020202020204" pitchFamily="34" charset="0"/>
                <a:cs typeface="Helvetica" panose="020B0604020202020204" pitchFamily="34" charset="0"/>
              </a:rPr>
              <a:t>, N., </a:t>
            </a:r>
            <a:r>
              <a:rPr lang="en-US" sz="1000" dirty="0" err="1">
                <a:latin typeface="Helvetica" panose="020B0604020202020204" pitchFamily="34" charset="0"/>
                <a:cs typeface="Helvetica" panose="020B0604020202020204" pitchFamily="34" charset="0"/>
              </a:rPr>
              <a:t>Kuchah</a:t>
            </a:r>
            <a:r>
              <a:rPr lang="en-US" sz="1000" dirty="0">
                <a:latin typeface="Helvetica" panose="020B0604020202020204" pitchFamily="34" charset="0"/>
                <a:cs typeface="Helvetica" panose="020B0604020202020204" pitchFamily="34" charset="0"/>
              </a:rPr>
              <a:t>, K., Lamb, M., &amp; </a:t>
            </a:r>
            <a:r>
              <a:rPr lang="en-US" sz="1000" dirty="0" err="1">
                <a:latin typeface="Helvetica" panose="020B0604020202020204" pitchFamily="34" charset="0"/>
                <a:cs typeface="Helvetica" panose="020B0604020202020204" pitchFamily="34" charset="0"/>
              </a:rPr>
              <a:t>Waskita</a:t>
            </a:r>
            <a:r>
              <a:rPr lang="en-US" sz="1000" dirty="0">
                <a:latin typeface="Helvetica" panose="020B0604020202020204" pitchFamily="34" charset="0"/>
                <a:cs typeface="Helvetica" panose="020B0604020202020204" pitchFamily="34" charset="0"/>
              </a:rPr>
              <a:t>, D. (2023). Common sense and resistance: EMI policy and practice in Indonesian universities. Current Issues in Language Planning, 1-22. https://doi.org/10.1080/14664208.2023.2205792 </a:t>
            </a:r>
          </a:p>
          <a:p>
            <a:pPr marL="179388" indent="-179388">
              <a:spcBef>
                <a:spcPts val="0"/>
              </a:spcBef>
              <a:buNone/>
            </a:pPr>
            <a:r>
              <a:rPr lang="en-US" sz="1000" dirty="0" err="1">
                <a:latin typeface="Helvetica" panose="020B0604020202020204" pitchFamily="34" charset="0"/>
                <a:cs typeface="Helvetica" panose="020B0604020202020204" pitchFamily="34" charset="0"/>
              </a:rPr>
              <a:t>Dafouz</a:t>
            </a:r>
            <a:r>
              <a:rPr lang="en-US" sz="1000" dirty="0">
                <a:latin typeface="Helvetica" panose="020B0604020202020204" pitchFamily="34" charset="0"/>
                <a:cs typeface="Helvetica" panose="020B0604020202020204" pitchFamily="34" charset="0"/>
              </a:rPr>
              <a:t>, E., &amp; Camacho-</a:t>
            </a:r>
            <a:r>
              <a:rPr lang="en-US" sz="1000" dirty="0" err="1">
                <a:latin typeface="Helvetica" panose="020B0604020202020204" pitchFamily="34" charset="0"/>
                <a:cs typeface="Helvetica" panose="020B0604020202020204" pitchFamily="34" charset="0"/>
              </a:rPr>
              <a:t>Miñano</a:t>
            </a:r>
            <a:r>
              <a:rPr lang="en-US" sz="1000" dirty="0">
                <a:latin typeface="Helvetica" panose="020B0604020202020204" pitchFamily="34" charset="0"/>
                <a:cs typeface="Helvetica" panose="020B0604020202020204" pitchFamily="34" charset="0"/>
              </a:rPr>
              <a:t>, M. M. (2016). Exploring the impact of English-medium instruction on university student academic achievement: The case of accounting. English for Specific Purposes, 44, 57-67. https://doi.org/10.1016/j.esp.2016.06.001 </a:t>
            </a:r>
          </a:p>
          <a:p>
            <a:pPr marL="179388" indent="-179388">
              <a:spcBef>
                <a:spcPts val="0"/>
              </a:spcBef>
              <a:buNone/>
            </a:pPr>
            <a:r>
              <a:rPr lang="en-US" sz="1000" dirty="0">
                <a:latin typeface="Helvetica" panose="020B0604020202020204" pitchFamily="34" charset="0"/>
                <a:cs typeface="Helvetica" panose="020B0604020202020204" pitchFamily="34" charset="0"/>
              </a:rPr>
              <a:t>Galloway, N., &amp; Rose, H. (2022). Cross-</a:t>
            </a:r>
            <a:r>
              <a:rPr lang="en-US" sz="1000" dirty="0" err="1">
                <a:latin typeface="Helvetica" panose="020B0604020202020204" pitchFamily="34" charset="0"/>
                <a:cs typeface="Helvetica" panose="020B0604020202020204" pitchFamily="34" charset="0"/>
              </a:rPr>
              <a:t>fertilisation</a:t>
            </a:r>
            <a:r>
              <a:rPr lang="en-US" sz="1000" dirty="0">
                <a:latin typeface="Helvetica" panose="020B0604020202020204" pitchFamily="34" charset="0"/>
                <a:cs typeface="Helvetica" panose="020B0604020202020204" pitchFamily="34" charset="0"/>
              </a:rPr>
              <a:t>, not bifurcation, of EMI and EAP. ELT Journal, 76(4), 538-546. https://doi.org/10.1093/elt/ccac033 </a:t>
            </a:r>
          </a:p>
          <a:p>
            <a:pPr marL="179388" indent="-179388">
              <a:spcBef>
                <a:spcPts val="0"/>
              </a:spcBef>
              <a:buNone/>
            </a:pPr>
            <a:r>
              <a:rPr lang="en-US" sz="1000" dirty="0">
                <a:latin typeface="Helvetica" panose="020B0604020202020204" pitchFamily="34" charset="0"/>
                <a:cs typeface="Helvetica" panose="020B0604020202020204" pitchFamily="34" charset="0"/>
              </a:rPr>
              <a:t>Galloway, N., &amp; </a:t>
            </a:r>
            <a:r>
              <a:rPr lang="en-US" sz="1000" dirty="0" err="1">
                <a:latin typeface="Helvetica" panose="020B0604020202020204" pitchFamily="34" charset="0"/>
                <a:cs typeface="Helvetica" panose="020B0604020202020204" pitchFamily="34" charset="0"/>
              </a:rPr>
              <a:t>Ruegg</a:t>
            </a:r>
            <a:r>
              <a:rPr lang="en-US" sz="1000" dirty="0">
                <a:latin typeface="Helvetica" panose="020B0604020202020204" pitchFamily="34" charset="0"/>
                <a:cs typeface="Helvetica" panose="020B0604020202020204" pitchFamily="34" charset="0"/>
              </a:rPr>
              <a:t>, R. (2020). The provision of student support on English Medium Instruction </a:t>
            </a:r>
            <a:r>
              <a:rPr lang="en-US" sz="1000" dirty="0" err="1">
                <a:latin typeface="Helvetica" panose="020B0604020202020204" pitchFamily="34" charset="0"/>
                <a:cs typeface="Helvetica" panose="020B0604020202020204" pitchFamily="34" charset="0"/>
              </a:rPr>
              <a:t>programmes</a:t>
            </a:r>
            <a:r>
              <a:rPr lang="en-US" sz="1000" dirty="0">
                <a:latin typeface="Helvetica" panose="020B0604020202020204" pitchFamily="34" charset="0"/>
                <a:cs typeface="Helvetica" panose="020B0604020202020204" pitchFamily="34" charset="0"/>
              </a:rPr>
              <a:t> in Japan and China. Journal of English for Academic Purposes, 45, 100846. https://doi.org/10.1016/j.jeap.2020.100846</a:t>
            </a:r>
          </a:p>
          <a:p>
            <a:pPr marL="179388" indent="-179388">
              <a:spcBef>
                <a:spcPts val="0"/>
              </a:spcBef>
              <a:buNone/>
            </a:pPr>
            <a:r>
              <a:rPr lang="en-US" sz="1000" dirty="0" err="1">
                <a:latin typeface="Helvetica" panose="020B0604020202020204" pitchFamily="34" charset="0"/>
                <a:cs typeface="Helvetica" panose="020B0604020202020204" pitchFamily="34" charset="0"/>
              </a:rPr>
              <a:t>Gilanyi</a:t>
            </a:r>
            <a:r>
              <a:rPr lang="en-US" sz="1000" dirty="0">
                <a:latin typeface="Helvetica" panose="020B0604020202020204" pitchFamily="34" charset="0"/>
                <a:cs typeface="Helvetica" panose="020B0604020202020204" pitchFamily="34" charset="0"/>
              </a:rPr>
              <a:t>, L., Gao, X. A., &amp; Wang, S. (2023). EMI and CLIL in Asian schools: A scoping review of empirical research between 2015 and 2022. </a:t>
            </a:r>
            <a:r>
              <a:rPr lang="en-US" sz="1000" dirty="0" err="1">
                <a:latin typeface="Helvetica" panose="020B0604020202020204" pitchFamily="34" charset="0"/>
                <a:cs typeface="Helvetica" panose="020B0604020202020204" pitchFamily="34" charset="0"/>
              </a:rPr>
              <a:t>Heliyon</a:t>
            </a:r>
            <a:r>
              <a:rPr lang="en-US" sz="1000" dirty="0">
                <a:latin typeface="Helvetica" panose="020B0604020202020204" pitchFamily="34" charset="0"/>
                <a:cs typeface="Helvetica" panose="020B0604020202020204" pitchFamily="34" charset="0"/>
              </a:rPr>
              <a:t>, 9, e16365. https://doi.org/10.1016/j.heliyon.2023.e16365 </a:t>
            </a:r>
          </a:p>
          <a:p>
            <a:pPr marL="179388" indent="-179388">
              <a:spcBef>
                <a:spcPts val="0"/>
              </a:spcBef>
              <a:buNone/>
            </a:pPr>
            <a:r>
              <a:rPr lang="en-US" sz="1000" dirty="0">
                <a:latin typeface="Helvetica" panose="020B0604020202020204" pitchFamily="34" charset="0"/>
                <a:cs typeface="Helvetica" panose="020B0604020202020204" pitchFamily="34" charset="0"/>
              </a:rPr>
              <a:t>Lamb, M., </a:t>
            </a:r>
            <a:r>
              <a:rPr lang="en-US" sz="1000" dirty="0" err="1">
                <a:latin typeface="Helvetica" panose="020B0604020202020204" pitchFamily="34" charset="0"/>
                <a:cs typeface="Helvetica" panose="020B0604020202020204" pitchFamily="34" charset="0"/>
              </a:rPr>
              <a:t>Hadisantosa</a:t>
            </a:r>
            <a:r>
              <a:rPr lang="en-US" sz="1000" dirty="0">
                <a:latin typeface="Helvetica" panose="020B0604020202020204" pitchFamily="34" charset="0"/>
                <a:cs typeface="Helvetica" panose="020B0604020202020204" pitchFamily="34" charset="0"/>
              </a:rPr>
              <a:t>, N., </a:t>
            </a:r>
            <a:r>
              <a:rPr lang="en-US" sz="1000" dirty="0" err="1">
                <a:latin typeface="Helvetica" panose="020B0604020202020204" pitchFamily="34" charset="0"/>
                <a:cs typeface="Helvetica" panose="020B0604020202020204" pitchFamily="34" charset="0"/>
              </a:rPr>
              <a:t>Waskita</a:t>
            </a:r>
            <a:r>
              <a:rPr lang="en-US" sz="1000" dirty="0">
                <a:latin typeface="Helvetica" panose="020B0604020202020204" pitchFamily="34" charset="0"/>
                <a:cs typeface="Helvetica" panose="020B0604020202020204" pitchFamily="34" charset="0"/>
              </a:rPr>
              <a:t>, D., </a:t>
            </a:r>
            <a:r>
              <a:rPr lang="en-US" sz="1000" dirty="0" err="1">
                <a:latin typeface="Helvetica" panose="020B0604020202020204" pitchFamily="34" charset="0"/>
                <a:cs typeface="Helvetica" panose="020B0604020202020204" pitchFamily="34" charset="0"/>
              </a:rPr>
              <a:t>Kuchah</a:t>
            </a:r>
            <a:r>
              <a:rPr lang="en-US" sz="1000" dirty="0">
                <a:latin typeface="Helvetica" panose="020B0604020202020204" pitchFamily="34" charset="0"/>
                <a:cs typeface="Helvetica" panose="020B0604020202020204" pitchFamily="34" charset="0"/>
              </a:rPr>
              <a:t>, K., &amp; Ahmad, N. F. (2021). The state of English Medium Instruction (EMI) in higher education institutions in Indonesia. British Council. https://www.britishcouncil.id/sites/default/files/the_state_of_english_as_medium_of_ instruction_in_heis_in_indonesia_full_report_final.pdf </a:t>
            </a:r>
          </a:p>
          <a:p>
            <a:pPr marL="179388" indent="-179388">
              <a:spcBef>
                <a:spcPts val="0"/>
              </a:spcBef>
              <a:buNone/>
            </a:pPr>
            <a:r>
              <a:rPr lang="en-US" sz="1000" dirty="0">
                <a:latin typeface="Helvetica" panose="020B0604020202020204" pitchFamily="34" charset="0"/>
                <a:cs typeface="Helvetica" panose="020B0604020202020204" pitchFamily="34" charset="0"/>
              </a:rPr>
              <a:t>Muttaqin, S., &amp; Chuang, H. H. (2022). Learning expectations, challenges, and strategies of university students on English-medium instruction. Journal on English as a Foreign Language, 12(2), 272-294. https://doi.org/10.23971/jefl.v12i2.4041</a:t>
            </a:r>
          </a:p>
          <a:p>
            <a:pPr marL="179388" indent="-179388">
              <a:spcBef>
                <a:spcPts val="0"/>
              </a:spcBef>
              <a:buNone/>
            </a:pPr>
            <a:r>
              <a:rPr lang="en-US" sz="1000" dirty="0" err="1">
                <a:latin typeface="Helvetica" panose="020B0604020202020204" pitchFamily="34" charset="0"/>
                <a:cs typeface="Helvetica" panose="020B0604020202020204" pitchFamily="34" charset="0"/>
              </a:rPr>
              <a:t>Nasution</a:t>
            </a:r>
            <a:r>
              <a:rPr lang="en-US" sz="1000" dirty="0">
                <a:latin typeface="Helvetica" panose="020B0604020202020204" pitchFamily="34" charset="0"/>
                <a:cs typeface="Helvetica" panose="020B0604020202020204" pitchFamily="34" charset="0"/>
              </a:rPr>
              <a:t>, A. H., &amp; </a:t>
            </a:r>
            <a:r>
              <a:rPr lang="en-US" sz="1000" dirty="0" err="1">
                <a:latin typeface="Helvetica" panose="020B0604020202020204" pitchFamily="34" charset="0"/>
                <a:cs typeface="Helvetica" panose="020B0604020202020204" pitchFamily="34" charset="0"/>
              </a:rPr>
              <a:t>Fithriani</a:t>
            </a:r>
            <a:r>
              <a:rPr lang="en-US" sz="1000" dirty="0">
                <a:latin typeface="Helvetica" panose="020B0604020202020204" pitchFamily="34" charset="0"/>
                <a:cs typeface="Helvetica" panose="020B0604020202020204" pitchFamily="34" charset="0"/>
              </a:rPr>
              <a:t>, R. (2023). Indonesian university students’ and lecturers’ perceptions of English medium instruction. </a:t>
            </a:r>
            <a:r>
              <a:rPr lang="en-US" sz="1000" dirty="0" err="1">
                <a:latin typeface="Helvetica" panose="020B0604020202020204" pitchFamily="34" charset="0"/>
                <a:cs typeface="Helvetica" panose="020B0604020202020204" pitchFamily="34" charset="0"/>
              </a:rPr>
              <a:t>Eltin</a:t>
            </a:r>
            <a:r>
              <a:rPr lang="en-US" sz="1000" dirty="0">
                <a:latin typeface="Helvetica" panose="020B0604020202020204" pitchFamily="34" charset="0"/>
                <a:cs typeface="Helvetica" panose="020B0604020202020204" pitchFamily="34" charset="0"/>
              </a:rPr>
              <a:t> Journal: Journal of English Language Teaching in Indonesia, 11(2), 222-234. </a:t>
            </a:r>
          </a:p>
          <a:p>
            <a:pPr marL="179388" indent="-179388">
              <a:spcBef>
                <a:spcPts val="0"/>
              </a:spcBef>
              <a:buNone/>
            </a:pPr>
            <a:r>
              <a:rPr lang="en-US" sz="1000" dirty="0" err="1">
                <a:latin typeface="Helvetica" panose="020B0604020202020204" pitchFamily="34" charset="0"/>
                <a:cs typeface="Helvetica" panose="020B0604020202020204" pitchFamily="34" charset="0"/>
              </a:rPr>
              <a:t>Pramerta</a:t>
            </a:r>
            <a:r>
              <a:rPr lang="en-US" sz="1000" dirty="0">
                <a:latin typeface="Helvetica" panose="020B0604020202020204" pitchFamily="34" charset="0"/>
                <a:cs typeface="Helvetica" panose="020B0604020202020204" pitchFamily="34" charset="0"/>
              </a:rPr>
              <a:t>, I. G. P. A., </a:t>
            </a:r>
            <a:r>
              <a:rPr lang="en-US" sz="1000" dirty="0" err="1">
                <a:latin typeface="Helvetica" panose="020B0604020202020204" pitchFamily="34" charset="0"/>
                <a:cs typeface="Helvetica" panose="020B0604020202020204" pitchFamily="34" charset="0"/>
              </a:rPr>
              <a:t>Ratminingsih</a:t>
            </a:r>
            <a:r>
              <a:rPr lang="en-US" sz="1000" dirty="0">
                <a:latin typeface="Helvetica" panose="020B0604020202020204" pitchFamily="34" charset="0"/>
                <a:cs typeface="Helvetica" panose="020B0604020202020204" pitchFamily="34" charset="0"/>
              </a:rPr>
              <a:t>, N. M., Putra, I. N. A. J., </a:t>
            </a:r>
            <a:r>
              <a:rPr lang="en-US" sz="1000" dirty="0" err="1">
                <a:latin typeface="Helvetica" panose="020B0604020202020204" pitchFamily="34" charset="0"/>
                <a:cs typeface="Helvetica" panose="020B0604020202020204" pitchFamily="34" charset="0"/>
              </a:rPr>
              <a:t>Santosa</a:t>
            </a:r>
            <a:r>
              <a:rPr lang="en-US" sz="1000" dirty="0">
                <a:latin typeface="Helvetica" panose="020B0604020202020204" pitchFamily="34" charset="0"/>
                <a:cs typeface="Helvetica" panose="020B0604020202020204" pitchFamily="34" charset="0"/>
              </a:rPr>
              <a:t>, M. H., </a:t>
            </a:r>
            <a:r>
              <a:rPr lang="en-US" sz="1000" dirty="0" err="1">
                <a:latin typeface="Helvetica" panose="020B0604020202020204" pitchFamily="34" charset="0"/>
                <a:cs typeface="Helvetica" panose="020B0604020202020204" pitchFamily="34" charset="0"/>
              </a:rPr>
              <a:t>Artini</a:t>
            </a:r>
            <a:r>
              <a:rPr lang="en-US" sz="1000" dirty="0">
                <a:latin typeface="Helvetica" panose="020B0604020202020204" pitchFamily="34" charset="0"/>
                <a:cs typeface="Helvetica" panose="020B0604020202020204" pitchFamily="34" charset="0"/>
              </a:rPr>
              <a:t>, L. P., &amp; </a:t>
            </a:r>
            <a:r>
              <a:rPr lang="en-US" sz="1000" dirty="0" err="1">
                <a:latin typeface="Helvetica" panose="020B0604020202020204" pitchFamily="34" charset="0"/>
                <a:cs typeface="Helvetica" panose="020B0604020202020204" pitchFamily="34" charset="0"/>
              </a:rPr>
              <a:t>Adnyani</a:t>
            </a:r>
            <a:r>
              <a:rPr lang="en-US" sz="1000" dirty="0">
                <a:latin typeface="Helvetica" panose="020B0604020202020204" pitchFamily="34" charset="0"/>
                <a:cs typeface="Helvetica" panose="020B0604020202020204" pitchFamily="34" charset="0"/>
              </a:rPr>
              <a:t>, N. L. P. S. (2023). Voices of Non-English Students and Teachers in English as a Medium of Instruction. International Journal of Learning, Teaching and Educational Research, 22(3), 491-509.</a:t>
            </a:r>
          </a:p>
          <a:p>
            <a:pPr marL="179388" indent="-179388">
              <a:spcBef>
                <a:spcPts val="0"/>
              </a:spcBef>
              <a:buNone/>
            </a:pPr>
            <a:r>
              <a:rPr lang="en-US" sz="1000" dirty="0" err="1">
                <a:latin typeface="Helvetica" panose="020B0604020202020204" pitchFamily="34" charset="0"/>
                <a:cs typeface="Helvetica" panose="020B0604020202020204" pitchFamily="34" charset="0"/>
              </a:rPr>
              <a:t>Pritasari</a:t>
            </a:r>
            <a:r>
              <a:rPr lang="en-US" sz="1000" dirty="0">
                <a:latin typeface="Helvetica" panose="020B0604020202020204" pitchFamily="34" charset="0"/>
                <a:cs typeface="Helvetica" panose="020B0604020202020204" pitchFamily="34" charset="0"/>
              </a:rPr>
              <a:t>, A., Reinaldo, H., &amp; Watson, C. W. (2019). English-medium instruction in Asian business schools: A case study. Journal of Multilingual and Multicultural Development, 40(1), 1-13.</a:t>
            </a:r>
          </a:p>
          <a:p>
            <a:pPr marL="179388" indent="-179388">
              <a:spcBef>
                <a:spcPts val="0"/>
              </a:spcBef>
              <a:buNone/>
            </a:pPr>
            <a:r>
              <a:rPr lang="en-US" sz="1000" dirty="0" err="1">
                <a:latin typeface="Helvetica" panose="020B0604020202020204" pitchFamily="34" charset="0"/>
                <a:cs typeface="Helvetica" panose="020B0604020202020204" pitchFamily="34" charset="0"/>
              </a:rPr>
              <a:t>Qomariah</a:t>
            </a:r>
            <a:r>
              <a:rPr lang="en-US" sz="1000" dirty="0">
                <a:latin typeface="Helvetica" panose="020B0604020202020204" pitchFamily="34" charset="0"/>
                <a:cs typeface="Helvetica" panose="020B0604020202020204" pitchFamily="34" charset="0"/>
              </a:rPr>
              <a:t>, A. R., </a:t>
            </a:r>
            <a:r>
              <a:rPr lang="en-US" sz="1000" dirty="0" err="1">
                <a:latin typeface="Helvetica" panose="020B0604020202020204" pitchFamily="34" charset="0"/>
                <a:cs typeface="Helvetica" panose="020B0604020202020204" pitchFamily="34" charset="0"/>
              </a:rPr>
              <a:t>Driana</a:t>
            </a:r>
            <a:r>
              <a:rPr lang="en-US" sz="1000" dirty="0">
                <a:latin typeface="Helvetica" panose="020B0604020202020204" pitchFamily="34" charset="0"/>
                <a:cs typeface="Helvetica" panose="020B0604020202020204" pitchFamily="34" charset="0"/>
              </a:rPr>
              <a:t>, E., &amp; </a:t>
            </a:r>
            <a:r>
              <a:rPr lang="en-US" sz="1000" dirty="0" err="1">
                <a:latin typeface="Helvetica" panose="020B0604020202020204" pitchFamily="34" charset="0"/>
                <a:cs typeface="Helvetica" panose="020B0604020202020204" pitchFamily="34" charset="0"/>
              </a:rPr>
              <a:t>Setiadi</a:t>
            </a:r>
            <a:r>
              <a:rPr lang="en-US" sz="1000" dirty="0">
                <a:latin typeface="Helvetica" panose="020B0604020202020204" pitchFamily="34" charset="0"/>
                <a:cs typeface="Helvetica" panose="020B0604020202020204" pitchFamily="34" charset="0"/>
              </a:rPr>
              <a:t>, H. (2022). Evaluation of the implementation of English medium instruction. Jurnal Penelitian dan Evaluasi Pendidikan, 26(1), 59-71.</a:t>
            </a:r>
          </a:p>
          <a:p>
            <a:pPr marL="179388" indent="-179388">
              <a:spcBef>
                <a:spcPts val="0"/>
              </a:spcBef>
              <a:buNone/>
            </a:pPr>
            <a:r>
              <a:rPr lang="en-US" sz="1000" dirty="0" err="1">
                <a:latin typeface="Helvetica" panose="020B0604020202020204" pitchFamily="34" charset="0"/>
                <a:cs typeface="Helvetica" panose="020B0604020202020204" pitchFamily="34" charset="0"/>
              </a:rPr>
              <a:t>Setoningsih</a:t>
            </a:r>
            <a:r>
              <a:rPr lang="en-US" sz="1000" dirty="0">
                <a:latin typeface="Helvetica" panose="020B0604020202020204" pitchFamily="34" charset="0"/>
                <a:cs typeface="Helvetica" panose="020B0604020202020204" pitchFamily="34" charset="0"/>
              </a:rPr>
              <a:t>, D. A. (2022). The secondary education students’ and teachers’ perspectives on EMI. English Learning Innovation (</a:t>
            </a:r>
            <a:r>
              <a:rPr lang="en-US" sz="1000" dirty="0" err="1">
                <a:latin typeface="Helvetica" panose="020B0604020202020204" pitchFamily="34" charset="0"/>
                <a:cs typeface="Helvetica" panose="020B0604020202020204" pitchFamily="34" charset="0"/>
              </a:rPr>
              <a:t>englie</a:t>
            </a:r>
            <a:r>
              <a:rPr lang="en-US" sz="1000" dirty="0">
                <a:latin typeface="Helvetica" panose="020B0604020202020204" pitchFamily="34" charset="0"/>
                <a:cs typeface="Helvetica" panose="020B0604020202020204" pitchFamily="34" charset="0"/>
              </a:rPr>
              <a:t>), 3(1), 17-26.</a:t>
            </a:r>
          </a:p>
          <a:p>
            <a:pPr marL="179388" indent="-179388">
              <a:spcBef>
                <a:spcPts val="0"/>
              </a:spcBef>
              <a:buNone/>
            </a:pPr>
            <a:r>
              <a:rPr lang="en-US" sz="1000" dirty="0" err="1">
                <a:latin typeface="Helvetica" panose="020B0604020202020204" pitchFamily="34" charset="0"/>
                <a:cs typeface="Helvetica" panose="020B0604020202020204" pitchFamily="34" charset="0"/>
              </a:rPr>
              <a:t>Sudiatmika</a:t>
            </a:r>
            <a:r>
              <a:rPr lang="en-US" sz="1000" dirty="0">
                <a:latin typeface="Helvetica" panose="020B0604020202020204" pitchFamily="34" charset="0"/>
                <a:cs typeface="Helvetica" panose="020B0604020202020204" pitchFamily="34" charset="0"/>
              </a:rPr>
              <a:t>, I. K., </a:t>
            </a:r>
            <a:r>
              <a:rPr lang="en-US" sz="1000" dirty="0" err="1">
                <a:latin typeface="Helvetica" panose="020B0604020202020204" pitchFamily="34" charset="0"/>
                <a:cs typeface="Helvetica" panose="020B0604020202020204" pitchFamily="34" charset="0"/>
              </a:rPr>
              <a:t>Nitiasih</a:t>
            </a:r>
            <a:r>
              <a:rPr lang="en-US" sz="1000" dirty="0">
                <a:latin typeface="Helvetica" panose="020B0604020202020204" pitchFamily="34" charset="0"/>
                <a:cs typeface="Helvetica" panose="020B0604020202020204" pitchFamily="34" charset="0"/>
              </a:rPr>
              <a:t>, P. K., &amp; </a:t>
            </a:r>
            <a:r>
              <a:rPr lang="en-US" sz="1000" dirty="0" err="1">
                <a:latin typeface="Helvetica" panose="020B0604020202020204" pitchFamily="34" charset="0"/>
                <a:cs typeface="Helvetica" panose="020B0604020202020204" pitchFamily="34" charset="0"/>
              </a:rPr>
              <a:t>Suarnajaya</a:t>
            </a:r>
            <a:r>
              <a:rPr lang="en-US" sz="1000" dirty="0">
                <a:latin typeface="Helvetica" panose="020B0604020202020204" pitchFamily="34" charset="0"/>
                <a:cs typeface="Helvetica" panose="020B0604020202020204" pitchFamily="34" charset="0"/>
              </a:rPr>
              <a:t>, I. W. (2017). A case study on the students and teachers’ perceptions on the use of English as a medium of instruction and teachers professional competencies at SMP Negeri 1 Denpasar. International Journal of Language and Literature, 1(3), 175-183.</a:t>
            </a:r>
          </a:p>
          <a:p>
            <a:pPr marL="179388" indent="-179388">
              <a:spcBef>
                <a:spcPts val="0"/>
              </a:spcBef>
              <a:buNone/>
            </a:pPr>
            <a:r>
              <a:rPr lang="en-US" sz="1000" dirty="0">
                <a:latin typeface="Helvetica" panose="020B0604020202020204" pitchFamily="34" charset="0"/>
                <a:cs typeface="Helvetica" panose="020B0604020202020204" pitchFamily="34" charset="0"/>
              </a:rPr>
              <a:t>Zacharias, N. T. (2013). Navigating through the English-medium-of-instruction policy: Voices from the field. Current Issues in Language Planning, 14(1), 93-108. https://doi.org/10.1080/14664208.2013.782797 </a:t>
            </a:r>
          </a:p>
          <a:p>
            <a:pPr marL="179388" indent="-179388">
              <a:spcBef>
                <a:spcPts val="0"/>
              </a:spcBef>
              <a:buNone/>
            </a:pPr>
            <a:endParaRPr lang="en-ID" sz="10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045657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9A282-EDD8-4014-ACD3-52B39D37F315}"/>
              </a:ext>
            </a:extLst>
          </p:cNvPr>
          <p:cNvSpPr>
            <a:spLocks noGrp="1"/>
          </p:cNvSpPr>
          <p:nvPr>
            <p:ph type="title"/>
          </p:nvPr>
        </p:nvSpPr>
        <p:spPr>
          <a:xfrm>
            <a:off x="1350818" y="2110797"/>
            <a:ext cx="10515600" cy="978766"/>
          </a:xfrm>
        </p:spPr>
        <p:txBody>
          <a:bodyPr>
            <a:normAutofit fontScale="90000"/>
          </a:bodyPr>
          <a:lstStyle/>
          <a:p>
            <a:r>
              <a:rPr lang="en-US" sz="6600" b="1" dirty="0">
                <a:latin typeface="Helvetica" panose="020B0604020202020204" pitchFamily="34" charset="0"/>
                <a:cs typeface="Helvetica" panose="020B0604020202020204" pitchFamily="34" charset="0"/>
              </a:rPr>
              <a:t>THANK YOU</a:t>
            </a:r>
            <a:endParaRPr lang="en-ID" cap="none" dirty="0">
              <a:latin typeface="AGaramond" panose="02020500000000000000" pitchFamily="18" charset="0"/>
              <a:cs typeface="Helvetica" panose="020B0604020202020204" pitchFamily="34" charset="0"/>
            </a:endParaRPr>
          </a:p>
        </p:txBody>
      </p:sp>
      <p:sp>
        <p:nvSpPr>
          <p:cNvPr id="3" name="Content Placeholder 2">
            <a:extLst>
              <a:ext uri="{FF2B5EF4-FFF2-40B4-BE49-F238E27FC236}">
                <a16:creationId xmlns:a16="http://schemas.microsoft.com/office/drawing/2014/main" id="{673AC7AE-19B5-4FFE-B999-B5C7240A7ACF}"/>
              </a:ext>
            </a:extLst>
          </p:cNvPr>
          <p:cNvSpPr>
            <a:spLocks noGrp="1"/>
          </p:cNvSpPr>
          <p:nvPr>
            <p:ph idx="1"/>
          </p:nvPr>
        </p:nvSpPr>
        <p:spPr>
          <a:xfrm>
            <a:off x="1350818" y="2909454"/>
            <a:ext cx="10515600" cy="1787237"/>
          </a:xfrm>
        </p:spPr>
        <p:txBody>
          <a:bodyPr>
            <a:normAutofit/>
          </a:bodyPr>
          <a:lstStyle/>
          <a:p>
            <a:pPr marL="0" indent="0">
              <a:buNone/>
            </a:pPr>
            <a:r>
              <a:rPr lang="en-US" dirty="0"/>
              <a:t>lubis_ah@upi.edu</a:t>
            </a:r>
          </a:p>
          <a:p>
            <a:pPr marL="0" indent="0">
              <a:buNone/>
            </a:pPr>
            <a:endParaRPr lang="en-US" dirty="0"/>
          </a:p>
          <a:p>
            <a:pPr marL="0" indent="0">
              <a:buNone/>
            </a:pPr>
            <a:r>
              <a:rPr lang="en-US" dirty="0"/>
              <a:t>Very welcomed to questions and comments</a:t>
            </a:r>
          </a:p>
        </p:txBody>
      </p:sp>
    </p:spTree>
    <p:extLst>
      <p:ext uri="{BB962C8B-B14F-4D97-AF65-F5344CB8AC3E}">
        <p14:creationId xmlns:p14="http://schemas.microsoft.com/office/powerpoint/2010/main" val="4134489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30D72-35E0-43FD-A536-7A356057B81D}"/>
              </a:ext>
            </a:extLst>
          </p:cNvPr>
          <p:cNvSpPr>
            <a:spLocks noGrp="1"/>
          </p:cNvSpPr>
          <p:nvPr>
            <p:ph type="title"/>
          </p:nvPr>
        </p:nvSpPr>
        <p:spPr/>
        <p:txBody>
          <a:bodyPr/>
          <a:lstStyle/>
          <a:p>
            <a:r>
              <a:rPr lang="en-US" dirty="0"/>
              <a:t>Background for this study</a:t>
            </a:r>
            <a:endParaRPr lang="en-ID" dirty="0"/>
          </a:p>
        </p:txBody>
      </p:sp>
      <p:graphicFrame>
        <p:nvGraphicFramePr>
          <p:cNvPr id="4" name="Content Placeholder 3">
            <a:extLst>
              <a:ext uri="{FF2B5EF4-FFF2-40B4-BE49-F238E27FC236}">
                <a16:creationId xmlns:a16="http://schemas.microsoft.com/office/drawing/2014/main" id="{D3F442EA-118F-492B-8CC5-1945F3314144}"/>
              </a:ext>
            </a:extLst>
          </p:cNvPr>
          <p:cNvGraphicFramePr>
            <a:graphicFrameLocks noGrp="1"/>
          </p:cNvGraphicFramePr>
          <p:nvPr>
            <p:ph idx="1"/>
            <p:extLst>
              <p:ext uri="{D42A27DB-BD31-4B8C-83A1-F6EECF244321}">
                <p14:modId xmlns:p14="http://schemas.microsoft.com/office/powerpoint/2010/main" val="4212333914"/>
              </p:ext>
            </p:extLst>
          </p:nvPr>
        </p:nvGraphicFramePr>
        <p:xfrm>
          <a:off x="838201" y="1349230"/>
          <a:ext cx="5867400" cy="35137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0" name="Group 59">
            <a:extLst>
              <a:ext uri="{FF2B5EF4-FFF2-40B4-BE49-F238E27FC236}">
                <a16:creationId xmlns:a16="http://schemas.microsoft.com/office/drawing/2014/main" id="{2CE64CE7-6D23-4741-904A-A2F6014D31CD}"/>
              </a:ext>
            </a:extLst>
          </p:cNvPr>
          <p:cNvGrpSpPr/>
          <p:nvPr/>
        </p:nvGrpSpPr>
        <p:grpSpPr>
          <a:xfrm>
            <a:off x="609600" y="2767280"/>
            <a:ext cx="10744199" cy="3776484"/>
            <a:chOff x="609600" y="2767280"/>
            <a:chExt cx="10744199" cy="3776484"/>
          </a:xfrm>
        </p:grpSpPr>
        <p:sp>
          <p:nvSpPr>
            <p:cNvPr id="5" name="TextBox 4">
              <a:extLst>
                <a:ext uri="{FF2B5EF4-FFF2-40B4-BE49-F238E27FC236}">
                  <a16:creationId xmlns:a16="http://schemas.microsoft.com/office/drawing/2014/main" id="{2A369C72-CB56-4B61-9B42-76107BAC01AD}"/>
                </a:ext>
              </a:extLst>
            </p:cNvPr>
            <p:cNvSpPr txBox="1"/>
            <p:nvPr/>
          </p:nvSpPr>
          <p:spPr>
            <a:xfrm>
              <a:off x="7038110" y="2767280"/>
              <a:ext cx="2382982" cy="1323439"/>
            </a:xfrm>
            <a:prstGeom prst="rect">
              <a:avLst/>
            </a:prstGeom>
            <a:solidFill>
              <a:schemeClr val="accent5">
                <a:lumMod val="20000"/>
                <a:lumOff val="80000"/>
              </a:schemeClr>
            </a:solidFill>
          </p:spPr>
          <p:txBody>
            <a:bodyPr wrap="square" rtlCol="0">
              <a:spAutoFit/>
            </a:bodyPr>
            <a:lstStyle/>
            <a:p>
              <a:pPr algn="ctr"/>
              <a:r>
                <a:rPr lang="en-US" sz="2000" dirty="0"/>
                <a:t>The presence of EMI programs in EFL countries at schools and HEIs</a:t>
              </a:r>
              <a:endParaRPr lang="en-ID" sz="2000" dirty="0"/>
            </a:p>
          </p:txBody>
        </p:sp>
        <p:grpSp>
          <p:nvGrpSpPr>
            <p:cNvPr id="47" name="Group 46">
              <a:extLst>
                <a:ext uri="{FF2B5EF4-FFF2-40B4-BE49-F238E27FC236}">
                  <a16:creationId xmlns:a16="http://schemas.microsoft.com/office/drawing/2014/main" id="{911F0551-C375-460E-A5CA-35D1F4360728}"/>
                </a:ext>
              </a:extLst>
            </p:cNvPr>
            <p:cNvGrpSpPr/>
            <p:nvPr/>
          </p:nvGrpSpPr>
          <p:grpSpPr>
            <a:xfrm>
              <a:off x="6099464" y="4090719"/>
              <a:ext cx="4378037" cy="446644"/>
              <a:chOff x="6099464" y="4090719"/>
              <a:chExt cx="4378037" cy="446644"/>
            </a:xfrm>
          </p:grpSpPr>
          <p:cxnSp>
            <p:nvCxnSpPr>
              <p:cNvPr id="7" name="Straight Arrow Connector 6">
                <a:extLst>
                  <a:ext uri="{FF2B5EF4-FFF2-40B4-BE49-F238E27FC236}">
                    <a16:creationId xmlns:a16="http://schemas.microsoft.com/office/drawing/2014/main" id="{C36D338D-2347-4E0E-89FE-E494F85995C7}"/>
                  </a:ext>
                </a:extLst>
              </p:cNvPr>
              <p:cNvCxnSpPr>
                <a:cxnSpLocks/>
                <a:stCxn id="5" idx="2"/>
                <a:endCxn id="14" idx="3"/>
              </p:cNvCxnSpPr>
              <p:nvPr/>
            </p:nvCxnSpPr>
            <p:spPr>
              <a:xfrm flipH="1">
                <a:off x="6099464" y="4090719"/>
                <a:ext cx="2130137" cy="4466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40FC3771-B184-4C4C-AC10-E369A7F4A5FB}"/>
                  </a:ext>
                </a:extLst>
              </p:cNvPr>
              <p:cNvCxnSpPr>
                <a:cxnSpLocks/>
                <a:stCxn id="5" idx="2"/>
                <a:endCxn id="15" idx="3"/>
              </p:cNvCxnSpPr>
              <p:nvPr/>
            </p:nvCxnSpPr>
            <p:spPr>
              <a:xfrm>
                <a:off x="8229601" y="4090719"/>
                <a:ext cx="0" cy="4254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9B21C00C-4DE3-468F-8BC7-435D2F78C70C}"/>
                  </a:ext>
                </a:extLst>
              </p:cNvPr>
              <p:cNvCxnSpPr>
                <a:cxnSpLocks/>
                <a:stCxn id="5" idx="2"/>
                <a:endCxn id="16" idx="3"/>
              </p:cNvCxnSpPr>
              <p:nvPr/>
            </p:nvCxnSpPr>
            <p:spPr>
              <a:xfrm>
                <a:off x="8229601" y="4090719"/>
                <a:ext cx="2247900" cy="4466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4" name="Rectangle: Top Corners Snipped 13">
              <a:extLst>
                <a:ext uri="{FF2B5EF4-FFF2-40B4-BE49-F238E27FC236}">
                  <a16:creationId xmlns:a16="http://schemas.microsoft.com/office/drawing/2014/main" id="{49566B62-5DF8-4DFF-A93E-3E21CD9D04EC}"/>
                </a:ext>
              </a:extLst>
            </p:cNvPr>
            <p:cNvSpPr/>
            <p:nvPr/>
          </p:nvSpPr>
          <p:spPr>
            <a:xfrm>
              <a:off x="5340927" y="4537363"/>
              <a:ext cx="1517073" cy="651164"/>
            </a:xfrm>
            <a:prstGeom prst="snip2Same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 policy &amp; regulation</a:t>
              </a:r>
              <a:endParaRPr lang="en-ID" dirty="0">
                <a:solidFill>
                  <a:schemeClr val="tx1"/>
                </a:solidFill>
              </a:endParaRPr>
            </a:p>
          </p:txBody>
        </p:sp>
        <p:sp>
          <p:nvSpPr>
            <p:cNvPr id="15" name="Rectangle: Top Corners Snipped 14">
              <a:extLst>
                <a:ext uri="{FF2B5EF4-FFF2-40B4-BE49-F238E27FC236}">
                  <a16:creationId xmlns:a16="http://schemas.microsoft.com/office/drawing/2014/main" id="{023C4A7E-0CDE-43A6-8999-E9C2A8133E06}"/>
                </a:ext>
              </a:extLst>
            </p:cNvPr>
            <p:cNvSpPr/>
            <p:nvPr/>
          </p:nvSpPr>
          <p:spPr>
            <a:xfrm>
              <a:off x="7323860" y="4516147"/>
              <a:ext cx="1811482" cy="651164"/>
            </a:xfrm>
            <a:prstGeom prst="snip2Same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an instructional approach</a:t>
              </a:r>
              <a:endParaRPr lang="en-ID" dirty="0">
                <a:solidFill>
                  <a:schemeClr val="tx1"/>
                </a:solidFill>
              </a:endParaRPr>
            </a:p>
          </p:txBody>
        </p:sp>
        <p:sp>
          <p:nvSpPr>
            <p:cNvPr id="16" name="Rectangle: Top Corners Snipped 15">
              <a:extLst>
                <a:ext uri="{FF2B5EF4-FFF2-40B4-BE49-F238E27FC236}">
                  <a16:creationId xmlns:a16="http://schemas.microsoft.com/office/drawing/2014/main" id="{3E73D2D2-6EE0-44CD-9AFA-2AC8F4B5E4D0}"/>
                </a:ext>
              </a:extLst>
            </p:cNvPr>
            <p:cNvSpPr/>
            <p:nvPr/>
          </p:nvSpPr>
          <p:spPr>
            <a:xfrm>
              <a:off x="9601202" y="4537363"/>
              <a:ext cx="1752597" cy="651164"/>
            </a:xfrm>
            <a:prstGeom prst="snip2Same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 learning resource</a:t>
              </a:r>
              <a:endParaRPr lang="en-ID" dirty="0">
                <a:solidFill>
                  <a:schemeClr val="tx1"/>
                </a:solidFill>
              </a:endParaRPr>
            </a:p>
          </p:txBody>
        </p:sp>
        <p:sp>
          <p:nvSpPr>
            <p:cNvPr id="46" name="TextBox 45">
              <a:extLst>
                <a:ext uri="{FF2B5EF4-FFF2-40B4-BE49-F238E27FC236}">
                  <a16:creationId xmlns:a16="http://schemas.microsoft.com/office/drawing/2014/main" id="{14663FDB-5CB3-4CED-9598-EA5160889801}"/>
                </a:ext>
              </a:extLst>
            </p:cNvPr>
            <p:cNvSpPr txBox="1"/>
            <p:nvPr/>
          </p:nvSpPr>
          <p:spPr>
            <a:xfrm>
              <a:off x="9393384" y="3975487"/>
              <a:ext cx="1413159" cy="338554"/>
            </a:xfrm>
            <a:prstGeom prst="rect">
              <a:avLst/>
            </a:prstGeom>
            <a:noFill/>
          </p:spPr>
          <p:txBody>
            <a:bodyPr wrap="square" rtlCol="0">
              <a:spAutoFit/>
            </a:bodyPr>
            <a:lstStyle/>
            <a:p>
              <a:pPr algn="ctr"/>
              <a:r>
                <a:rPr lang="en-US" sz="1600" dirty="0"/>
                <a:t>viewed as</a:t>
              </a:r>
              <a:endParaRPr lang="en-ID" sz="1600" dirty="0"/>
            </a:p>
          </p:txBody>
        </p:sp>
        <p:grpSp>
          <p:nvGrpSpPr>
            <p:cNvPr id="48" name="Group 47">
              <a:extLst>
                <a:ext uri="{FF2B5EF4-FFF2-40B4-BE49-F238E27FC236}">
                  <a16:creationId xmlns:a16="http://schemas.microsoft.com/office/drawing/2014/main" id="{67A58986-7686-40C1-9824-08968C4E3ADE}"/>
                </a:ext>
              </a:extLst>
            </p:cNvPr>
            <p:cNvGrpSpPr/>
            <p:nvPr/>
          </p:nvGrpSpPr>
          <p:grpSpPr>
            <a:xfrm flipV="1">
              <a:off x="6099463" y="5188527"/>
              <a:ext cx="4378037" cy="446644"/>
              <a:chOff x="6099464" y="4090719"/>
              <a:chExt cx="4378037" cy="446644"/>
            </a:xfrm>
          </p:grpSpPr>
          <p:cxnSp>
            <p:nvCxnSpPr>
              <p:cNvPr id="49" name="Straight Arrow Connector 48">
                <a:extLst>
                  <a:ext uri="{FF2B5EF4-FFF2-40B4-BE49-F238E27FC236}">
                    <a16:creationId xmlns:a16="http://schemas.microsoft.com/office/drawing/2014/main" id="{CC0D99CF-8965-4283-A84E-B54509B6E6AC}"/>
                  </a:ext>
                </a:extLst>
              </p:cNvPr>
              <p:cNvCxnSpPr>
                <a:cxnSpLocks/>
              </p:cNvCxnSpPr>
              <p:nvPr/>
            </p:nvCxnSpPr>
            <p:spPr>
              <a:xfrm flipH="1">
                <a:off x="6099464" y="4090719"/>
                <a:ext cx="2130137" cy="4466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501AE6FC-E00A-44EE-83C2-33CAA1252AFF}"/>
                  </a:ext>
                </a:extLst>
              </p:cNvPr>
              <p:cNvCxnSpPr>
                <a:cxnSpLocks/>
              </p:cNvCxnSpPr>
              <p:nvPr/>
            </p:nvCxnSpPr>
            <p:spPr>
              <a:xfrm>
                <a:off x="8229601" y="4090719"/>
                <a:ext cx="0" cy="4254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643D630C-4AC4-40A9-BD9E-74D234431031}"/>
                  </a:ext>
                </a:extLst>
              </p:cNvPr>
              <p:cNvCxnSpPr>
                <a:cxnSpLocks/>
              </p:cNvCxnSpPr>
              <p:nvPr/>
            </p:nvCxnSpPr>
            <p:spPr>
              <a:xfrm>
                <a:off x="8229601" y="4090719"/>
                <a:ext cx="2247900" cy="4466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52" name="TextBox 51">
              <a:extLst>
                <a:ext uri="{FF2B5EF4-FFF2-40B4-BE49-F238E27FC236}">
                  <a16:creationId xmlns:a16="http://schemas.microsoft.com/office/drawing/2014/main" id="{F02C820A-5B51-4CE7-91B3-27E48A058B12}"/>
                </a:ext>
              </a:extLst>
            </p:cNvPr>
            <p:cNvSpPr txBox="1"/>
            <p:nvPr/>
          </p:nvSpPr>
          <p:spPr>
            <a:xfrm>
              <a:off x="6096000" y="5640357"/>
              <a:ext cx="4170219" cy="707886"/>
            </a:xfrm>
            <a:prstGeom prst="rect">
              <a:avLst/>
            </a:prstGeom>
            <a:solidFill>
              <a:schemeClr val="accent5">
                <a:lumMod val="20000"/>
                <a:lumOff val="80000"/>
              </a:schemeClr>
            </a:solidFill>
          </p:spPr>
          <p:txBody>
            <a:bodyPr wrap="square" rtlCol="0">
              <a:spAutoFit/>
            </a:bodyPr>
            <a:lstStyle/>
            <a:p>
              <a:pPr algn="ctr"/>
              <a:r>
                <a:rPr lang="en-US" sz="2000" dirty="0"/>
                <a:t>Diverse perspectives and practices among teachers and students</a:t>
              </a:r>
              <a:endParaRPr lang="en-ID" sz="2000" dirty="0"/>
            </a:p>
          </p:txBody>
        </p:sp>
        <p:sp>
          <p:nvSpPr>
            <p:cNvPr id="53" name="TextBox 52">
              <a:extLst>
                <a:ext uri="{FF2B5EF4-FFF2-40B4-BE49-F238E27FC236}">
                  <a16:creationId xmlns:a16="http://schemas.microsoft.com/office/drawing/2014/main" id="{29AC1D0B-FFC7-48A9-B615-DF3CB631C2D1}"/>
                </a:ext>
              </a:extLst>
            </p:cNvPr>
            <p:cNvSpPr txBox="1"/>
            <p:nvPr/>
          </p:nvSpPr>
          <p:spPr>
            <a:xfrm>
              <a:off x="9353550" y="5296617"/>
              <a:ext cx="1413159" cy="338554"/>
            </a:xfrm>
            <a:prstGeom prst="rect">
              <a:avLst/>
            </a:prstGeom>
            <a:noFill/>
          </p:spPr>
          <p:txBody>
            <a:bodyPr wrap="square" rtlCol="0">
              <a:spAutoFit/>
            </a:bodyPr>
            <a:lstStyle/>
            <a:p>
              <a:pPr algn="ctr"/>
              <a:r>
                <a:rPr lang="en-US" sz="1600" dirty="0"/>
                <a:t>bringing up</a:t>
              </a:r>
              <a:endParaRPr lang="en-ID" sz="1600" dirty="0"/>
            </a:p>
          </p:txBody>
        </p:sp>
        <p:sp>
          <p:nvSpPr>
            <p:cNvPr id="54" name="Arrow: Left 53">
              <a:extLst>
                <a:ext uri="{FF2B5EF4-FFF2-40B4-BE49-F238E27FC236}">
                  <a16:creationId xmlns:a16="http://schemas.microsoft.com/office/drawing/2014/main" id="{8F35454D-32F9-4DC3-9472-5B7F0B0DE250}"/>
                </a:ext>
              </a:extLst>
            </p:cNvPr>
            <p:cNvSpPr/>
            <p:nvPr/>
          </p:nvSpPr>
          <p:spPr>
            <a:xfrm>
              <a:off x="4793673" y="5749636"/>
              <a:ext cx="1091046" cy="387928"/>
            </a:xfrm>
            <a:prstGeom prst="left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9" name="TextBox 58">
              <a:extLst>
                <a:ext uri="{FF2B5EF4-FFF2-40B4-BE49-F238E27FC236}">
                  <a16:creationId xmlns:a16="http://schemas.microsoft.com/office/drawing/2014/main" id="{BDB88CF6-810C-4F8C-B903-5FB5DBCC92D9}"/>
                </a:ext>
              </a:extLst>
            </p:cNvPr>
            <p:cNvSpPr txBox="1"/>
            <p:nvPr/>
          </p:nvSpPr>
          <p:spPr>
            <a:xfrm>
              <a:off x="609600" y="5343435"/>
              <a:ext cx="3969327" cy="1200329"/>
            </a:xfrm>
            <a:prstGeom prst="rect">
              <a:avLst/>
            </a:prstGeom>
            <a:solidFill>
              <a:schemeClr val="accent5">
                <a:lumMod val="20000"/>
                <a:lumOff val="80000"/>
              </a:schemeClr>
            </a:solidFill>
          </p:spPr>
          <p:txBody>
            <a:bodyPr wrap="square" rtlCol="0">
              <a:spAutoFit/>
            </a:bodyPr>
            <a:lstStyle/>
            <a:p>
              <a:pPr algn="ctr"/>
              <a:r>
                <a:rPr lang="en-US" dirty="0"/>
                <a:t>The need for reviewing empirical results in the last decade to gain insights and figure out future directions of research on EMI in Indonesia</a:t>
              </a:r>
              <a:endParaRPr lang="en-ID" dirty="0"/>
            </a:p>
          </p:txBody>
        </p:sp>
      </p:grpSp>
    </p:spTree>
    <p:extLst>
      <p:ext uri="{BB962C8B-B14F-4D97-AF65-F5344CB8AC3E}">
        <p14:creationId xmlns:p14="http://schemas.microsoft.com/office/powerpoint/2010/main" val="2955461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EBFF0-4156-483A-BB41-3DBF58F558A1}"/>
              </a:ext>
            </a:extLst>
          </p:cNvPr>
          <p:cNvSpPr>
            <a:spLocks noGrp="1"/>
          </p:cNvSpPr>
          <p:nvPr>
            <p:ph type="title"/>
          </p:nvPr>
        </p:nvSpPr>
        <p:spPr/>
        <p:txBody>
          <a:bodyPr/>
          <a:lstStyle/>
          <a:p>
            <a:r>
              <a:rPr lang="en-US" dirty="0"/>
              <a:t>Review of related literature</a:t>
            </a:r>
            <a:endParaRPr lang="en-ID" dirty="0"/>
          </a:p>
        </p:txBody>
      </p:sp>
      <p:sp>
        <p:nvSpPr>
          <p:cNvPr id="3" name="Content Placeholder 2">
            <a:extLst>
              <a:ext uri="{FF2B5EF4-FFF2-40B4-BE49-F238E27FC236}">
                <a16:creationId xmlns:a16="http://schemas.microsoft.com/office/drawing/2014/main" id="{D045E451-946E-4B53-A635-FD9E2C90A77B}"/>
              </a:ext>
            </a:extLst>
          </p:cNvPr>
          <p:cNvSpPr>
            <a:spLocks noGrp="1"/>
          </p:cNvSpPr>
          <p:nvPr>
            <p:ph idx="1"/>
          </p:nvPr>
        </p:nvSpPr>
        <p:spPr>
          <a:xfrm>
            <a:off x="1451579" y="2015732"/>
            <a:ext cx="9936857" cy="3900159"/>
          </a:xfrm>
        </p:spPr>
        <p:txBody>
          <a:bodyPr>
            <a:normAutofit lnSpcReduction="10000"/>
          </a:bodyPr>
          <a:lstStyle/>
          <a:p>
            <a:r>
              <a:rPr lang="en-US" sz="1400" dirty="0">
                <a:ln>
                  <a:noFill/>
                </a:ln>
                <a:effectLst/>
                <a:latin typeface="Helvetica" panose="020B0604020202020204" pitchFamily="34" charset="0"/>
                <a:ea typeface="Calibri" panose="020F0502020204030204" pitchFamily="34" charset="0"/>
                <a:cs typeface="Helvetica" panose="020B0604020202020204" pitchFamily="34" charset="0"/>
              </a:rPr>
              <a:t>EMI as a program where English is used as medium of instruction to teach lessons other than English language itself (</a:t>
            </a:r>
            <a:r>
              <a:rPr lang="en-US" sz="1400" dirty="0" err="1">
                <a:ln>
                  <a:noFill/>
                </a:ln>
                <a:effectLst/>
                <a:latin typeface="Helvetica" panose="020B0604020202020204" pitchFamily="34" charset="0"/>
                <a:ea typeface="Calibri" panose="020F0502020204030204" pitchFamily="34" charset="0"/>
                <a:cs typeface="Helvetica" panose="020B0604020202020204" pitchFamily="34" charset="0"/>
              </a:rPr>
              <a:t>Macaro</a:t>
            </a:r>
            <a:r>
              <a:rPr lang="en-US" sz="1400" dirty="0">
                <a:ln>
                  <a:noFill/>
                </a:ln>
                <a:effectLst/>
                <a:latin typeface="Helvetica" panose="020B0604020202020204" pitchFamily="34" charset="0"/>
                <a:ea typeface="Calibri" panose="020F0502020204030204" pitchFamily="34" charset="0"/>
                <a:cs typeface="Helvetica" panose="020B0604020202020204" pitchFamily="34" charset="0"/>
              </a:rPr>
              <a:t> et al., 2018)</a:t>
            </a:r>
          </a:p>
          <a:p>
            <a:r>
              <a:rPr lang="en-US" sz="1400" dirty="0">
                <a:ln>
                  <a:noFill/>
                </a:ln>
                <a:effectLst/>
                <a:latin typeface="Helvetica" panose="020B0604020202020204" pitchFamily="34" charset="0"/>
                <a:ea typeface="Calibri" panose="020F0502020204030204" pitchFamily="34" charset="0"/>
                <a:cs typeface="Helvetica" panose="020B0604020202020204" pitchFamily="34" charset="0"/>
              </a:rPr>
              <a:t>Perceived as a mean to enhance students’ English proficiency as students immersed with the language through content learning</a:t>
            </a:r>
          </a:p>
          <a:p>
            <a:r>
              <a:rPr lang="en-US" sz="1400" dirty="0">
                <a:ln>
                  <a:noFill/>
                </a:ln>
                <a:effectLst/>
                <a:latin typeface="Helvetica" panose="020B0604020202020204" pitchFamily="34" charset="0"/>
                <a:ea typeface="Times New Roman" panose="02020603050405020304" pitchFamily="18" charset="0"/>
                <a:cs typeface="Helvetica" panose="020B0604020202020204" pitchFamily="34" charset="0"/>
              </a:rPr>
              <a:t>The integration of English at secondary level in 1967 and as one of primary school subjects in 1990 (Bolton et al., 2023)</a:t>
            </a:r>
          </a:p>
          <a:p>
            <a:r>
              <a:rPr lang="en-US" sz="1400" dirty="0">
                <a:ln>
                  <a:noFill/>
                </a:ln>
                <a:effectLst/>
                <a:latin typeface="Helvetica" panose="020B0604020202020204" pitchFamily="34" charset="0"/>
                <a:ea typeface="Times New Roman" panose="02020603050405020304" pitchFamily="18" charset="0"/>
                <a:cs typeface="Helvetica" panose="020B0604020202020204" pitchFamily="34" charset="0"/>
              </a:rPr>
              <a:t>The inception of International Standard School (also known as </a:t>
            </a:r>
            <a:r>
              <a:rPr lang="en-US" sz="1400" i="1" dirty="0" err="1">
                <a:ln>
                  <a:noFill/>
                </a:ln>
                <a:effectLst/>
                <a:latin typeface="Helvetica" panose="020B0604020202020204" pitchFamily="34" charset="0"/>
                <a:ea typeface="Calibri" panose="020F0502020204030204" pitchFamily="34" charset="0"/>
                <a:cs typeface="Helvetica" panose="020B0604020202020204" pitchFamily="34" charset="0"/>
              </a:rPr>
              <a:t>Rintisan</a:t>
            </a:r>
            <a:r>
              <a:rPr lang="en-US" sz="1400" i="1" dirty="0">
                <a:ln>
                  <a:noFill/>
                </a:ln>
                <a:effectLst/>
                <a:latin typeface="Helvetica" panose="020B0604020202020204" pitchFamily="34" charset="0"/>
                <a:ea typeface="Calibri" panose="020F0502020204030204" pitchFamily="34" charset="0"/>
                <a:cs typeface="Helvetica" panose="020B0604020202020204" pitchFamily="34" charset="0"/>
              </a:rPr>
              <a:t> Sekolah </a:t>
            </a:r>
            <a:r>
              <a:rPr lang="en-US" sz="1400" i="1" dirty="0" err="1">
                <a:ln>
                  <a:noFill/>
                </a:ln>
                <a:effectLst/>
                <a:latin typeface="Helvetica" panose="020B0604020202020204" pitchFamily="34" charset="0"/>
                <a:ea typeface="Calibri" panose="020F0502020204030204" pitchFamily="34" charset="0"/>
                <a:cs typeface="Helvetica" panose="020B0604020202020204" pitchFamily="34" charset="0"/>
              </a:rPr>
              <a:t>Bertaraf</a:t>
            </a:r>
            <a:r>
              <a:rPr lang="en-US" sz="1400" i="1" dirty="0">
                <a:ln>
                  <a:noFill/>
                </a:ln>
                <a:effectLst/>
                <a:latin typeface="Helvetica" panose="020B0604020202020204" pitchFamily="34" charset="0"/>
                <a:ea typeface="Calibri" panose="020F0502020204030204" pitchFamily="34" charset="0"/>
                <a:cs typeface="Helvetica" panose="020B0604020202020204" pitchFamily="34" charset="0"/>
              </a:rPr>
              <a:t> Internasional</a:t>
            </a:r>
            <a:r>
              <a:rPr lang="en-US" sz="1400" dirty="0">
                <a:ln>
                  <a:noFill/>
                </a:ln>
                <a:effectLst/>
                <a:latin typeface="Helvetica" panose="020B0604020202020204" pitchFamily="34" charset="0"/>
                <a:ea typeface="Calibri" panose="020F0502020204030204" pitchFamily="34" charset="0"/>
                <a:cs typeface="Helvetica" panose="020B0604020202020204" pitchFamily="34" charset="0"/>
              </a:rPr>
              <a:t>/RSBI) in 2003 </a:t>
            </a:r>
            <a:r>
              <a:rPr lang="en-US" sz="1400" dirty="0">
                <a:ln>
                  <a:noFill/>
                </a:ln>
                <a:effectLst/>
                <a:latin typeface="Helvetica" panose="020B0604020202020204" pitchFamily="34" charset="0"/>
                <a:ea typeface="Times New Roman" panose="02020603050405020304" pitchFamily="18" charset="0"/>
                <a:cs typeface="Helvetica" panose="020B0604020202020204" pitchFamily="34" charset="0"/>
              </a:rPr>
              <a:t>due to the increasing demand of English as a MOI </a:t>
            </a:r>
            <a:r>
              <a:rPr lang="en-US" sz="1400" dirty="0">
                <a:ln>
                  <a:noFill/>
                </a:ln>
                <a:effectLst/>
                <a:latin typeface="Helvetica" panose="020B0604020202020204" pitchFamily="34" charset="0"/>
                <a:ea typeface="Calibri" panose="020F0502020204030204" pitchFamily="34" charset="0"/>
                <a:cs typeface="Helvetica" panose="020B0604020202020204" pitchFamily="34" charset="0"/>
              </a:rPr>
              <a:t>(Bolton et al., 2023; </a:t>
            </a:r>
            <a:r>
              <a:rPr lang="en-US" sz="1400" dirty="0" err="1">
                <a:ln>
                  <a:noFill/>
                </a:ln>
                <a:effectLst/>
                <a:latin typeface="Helvetica" panose="020B0604020202020204" pitchFamily="34" charset="0"/>
                <a:ea typeface="Calibri" panose="020F0502020204030204" pitchFamily="34" charset="0"/>
                <a:cs typeface="Helvetica" panose="020B0604020202020204" pitchFamily="34" charset="0"/>
              </a:rPr>
              <a:t>Simbolon</a:t>
            </a:r>
            <a:r>
              <a:rPr lang="en-US" sz="1400" dirty="0">
                <a:ln>
                  <a:noFill/>
                </a:ln>
                <a:effectLst/>
                <a:latin typeface="Helvetica" panose="020B0604020202020204" pitchFamily="34" charset="0"/>
                <a:ea typeface="Calibri" panose="020F0502020204030204" pitchFamily="34" charset="0"/>
                <a:cs typeface="Helvetica" panose="020B0604020202020204" pitchFamily="34" charset="0"/>
              </a:rPr>
              <a:t>, 2021)</a:t>
            </a:r>
            <a:endParaRPr lang="en-US" sz="1400" dirty="0">
              <a:ln>
                <a:noFill/>
              </a:ln>
              <a:effectLst/>
              <a:latin typeface="Helvetica" panose="020B0604020202020204" pitchFamily="34" charset="0"/>
              <a:ea typeface="Times New Roman" panose="02020603050405020304" pitchFamily="18" charset="0"/>
              <a:cs typeface="Helvetica" panose="020B0604020202020204" pitchFamily="34" charset="0"/>
            </a:endParaRPr>
          </a:p>
          <a:p>
            <a:r>
              <a:rPr lang="en-US" sz="1400" dirty="0">
                <a:ln>
                  <a:noFill/>
                </a:ln>
                <a:effectLst/>
                <a:latin typeface="Helvetica" panose="020B0604020202020204" pitchFamily="34" charset="0"/>
                <a:ea typeface="Times New Roman" panose="02020603050405020304" pitchFamily="18" charset="0"/>
                <a:cs typeface="Helvetica" panose="020B0604020202020204" pitchFamily="34" charset="0"/>
              </a:rPr>
              <a:t>EMI in higher education institutions in Indonesia since 2015 as the Ministry of Research, Technology and Higher Education (RISTEKDIKTI) prepared a curriculum that provides teaching and learning in both Indonesian and English languages (The Jakarta Post, 2015)</a:t>
            </a:r>
            <a:endParaRPr lang="en-ID" sz="1400" dirty="0">
              <a:ln>
                <a:noFill/>
              </a:ln>
              <a:effectLst/>
              <a:latin typeface="Helvetica" panose="020B0604020202020204" pitchFamily="34" charset="0"/>
              <a:ea typeface="Times New Roman" panose="02020603050405020304" pitchFamily="18" charset="0"/>
              <a:cs typeface="Helvetica" panose="020B0604020202020204" pitchFamily="34" charset="0"/>
            </a:endParaRPr>
          </a:p>
          <a:p>
            <a:r>
              <a:rPr lang="en-ID" sz="1400" dirty="0">
                <a:latin typeface="Helvetica" panose="020B0604020202020204" pitchFamily="34" charset="0"/>
                <a:ea typeface="Times New Roman" panose="02020603050405020304" pitchFamily="18" charset="0"/>
                <a:cs typeface="Helvetica" panose="020B0604020202020204" pitchFamily="34" charset="0"/>
              </a:rPr>
              <a:t>S</a:t>
            </a:r>
            <a:r>
              <a:rPr lang="en-ID" sz="1400" dirty="0">
                <a:ln>
                  <a:noFill/>
                </a:ln>
                <a:effectLst/>
                <a:latin typeface="Helvetica" panose="020B0604020202020204" pitchFamily="34" charset="0"/>
                <a:ea typeface="Times New Roman" panose="02020603050405020304" pitchFamily="18" charset="0"/>
                <a:cs typeface="Helvetica" panose="020B0604020202020204" pitchFamily="34" charset="0"/>
              </a:rPr>
              <a:t>everal disadvantages of implementing EMI such as insufficient instruction from tutors or lecturers, unsuitable teaching and learning materials, as well as insufficient classroom communication (An, </a:t>
            </a:r>
            <a:r>
              <a:rPr lang="en-ID" sz="1400" dirty="0" err="1">
                <a:ln>
                  <a:noFill/>
                </a:ln>
                <a:effectLst/>
                <a:latin typeface="Helvetica" panose="020B0604020202020204" pitchFamily="34" charset="0"/>
                <a:ea typeface="Times New Roman" panose="02020603050405020304" pitchFamily="18" charset="0"/>
                <a:cs typeface="Helvetica" panose="020B0604020202020204" pitchFamily="34" charset="0"/>
              </a:rPr>
              <a:t>Macaro</a:t>
            </a:r>
            <a:r>
              <a:rPr lang="en-ID" sz="1400" dirty="0">
                <a:ln>
                  <a:noFill/>
                </a:ln>
                <a:effectLst/>
                <a:latin typeface="Helvetica" panose="020B0604020202020204" pitchFamily="34" charset="0"/>
                <a:ea typeface="Times New Roman" panose="02020603050405020304" pitchFamily="18" charset="0"/>
                <a:cs typeface="Helvetica" panose="020B0604020202020204" pitchFamily="34" charset="0"/>
              </a:rPr>
              <a:t>, &amp; Childs, 2021; Yang et al., 2019)</a:t>
            </a:r>
          </a:p>
          <a:p>
            <a:r>
              <a:rPr lang="en-ID" sz="1400" dirty="0">
                <a:latin typeface="Helvetica" panose="020B0604020202020204" pitchFamily="34" charset="0"/>
                <a:ea typeface="Calibri" panose="020F0502020204030204" pitchFamily="34" charset="0"/>
                <a:cs typeface="Helvetica" panose="020B0604020202020204" pitchFamily="34" charset="0"/>
              </a:rPr>
              <a:t>A nation-wide</a:t>
            </a:r>
            <a:r>
              <a:rPr lang="en-ID" sz="1400" dirty="0">
                <a:ln>
                  <a:noFill/>
                </a:ln>
                <a:effectLst/>
                <a:latin typeface="Helvetica" panose="020B0604020202020204" pitchFamily="34" charset="0"/>
                <a:ea typeface="Calibri" panose="020F0502020204030204" pitchFamily="34" charset="0"/>
                <a:cs typeface="Helvetica" panose="020B0604020202020204" pitchFamily="34" charset="0"/>
              </a:rPr>
              <a:t> review of previous studies to provide a clearer portrait of this particular issue</a:t>
            </a:r>
            <a:endParaRPr lang="en-US" sz="1400" dirty="0">
              <a:ln>
                <a:noFill/>
              </a:ln>
              <a:effectLst/>
              <a:latin typeface="Helvetica" panose="020B0604020202020204" pitchFamily="34" charset="0"/>
              <a:ea typeface="Times New Roman" panose="02020603050405020304" pitchFamily="18" charset="0"/>
              <a:cs typeface="Helvetica" panose="020B0604020202020204" pitchFamily="34" charset="0"/>
            </a:endParaRPr>
          </a:p>
        </p:txBody>
      </p:sp>
    </p:spTree>
    <p:extLst>
      <p:ext uri="{BB962C8B-B14F-4D97-AF65-F5344CB8AC3E}">
        <p14:creationId xmlns:p14="http://schemas.microsoft.com/office/powerpoint/2010/main" val="1832209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BD9F7-EBA1-44FA-88D6-1CA664CA9ECB}"/>
              </a:ext>
            </a:extLst>
          </p:cNvPr>
          <p:cNvSpPr>
            <a:spLocks noGrp="1"/>
          </p:cNvSpPr>
          <p:nvPr>
            <p:ph type="title"/>
          </p:nvPr>
        </p:nvSpPr>
        <p:spPr/>
        <p:txBody>
          <a:bodyPr/>
          <a:lstStyle/>
          <a:p>
            <a:r>
              <a:rPr lang="en-US" dirty="0"/>
              <a:t>Objectives of the present study</a:t>
            </a:r>
            <a:endParaRPr lang="en-ID" dirty="0"/>
          </a:p>
        </p:txBody>
      </p:sp>
      <p:sp>
        <p:nvSpPr>
          <p:cNvPr id="3" name="Content Placeholder 2">
            <a:extLst>
              <a:ext uri="{FF2B5EF4-FFF2-40B4-BE49-F238E27FC236}">
                <a16:creationId xmlns:a16="http://schemas.microsoft.com/office/drawing/2014/main" id="{2529767C-DE38-4B06-939A-8DCBA9461EDA}"/>
              </a:ext>
            </a:extLst>
          </p:cNvPr>
          <p:cNvSpPr>
            <a:spLocks noGrp="1"/>
          </p:cNvSpPr>
          <p:nvPr>
            <p:ph idx="1"/>
          </p:nvPr>
        </p:nvSpPr>
        <p:spPr/>
        <p:txBody>
          <a:bodyPr/>
          <a:lstStyle/>
          <a:p>
            <a:pPr marL="342900" lvl="0" indent="-342900" algn="just">
              <a:lnSpc>
                <a:spcPct val="107000"/>
              </a:lnSpc>
              <a:spcAft>
                <a:spcPts val="600"/>
              </a:spcAft>
              <a:buFont typeface="+mj-lt"/>
              <a:buAutoNum type="arabicPeriod"/>
            </a:pPr>
            <a:r>
              <a:rPr lang="en-ID" sz="1800" dirty="0">
                <a:effectLst/>
                <a:latin typeface="Helvetica" panose="020B0604020202020204" pitchFamily="34" charset="0"/>
                <a:ea typeface="Calibri" panose="020F0502020204030204" pitchFamily="34" charset="0"/>
                <a:cs typeface="Helvetica" panose="020B0604020202020204" pitchFamily="34" charset="0"/>
              </a:rPr>
              <a:t>To provide the trends of research on the implementation of EMI in Indonesia in the last decade (2012-2023)</a:t>
            </a:r>
          </a:p>
          <a:p>
            <a:pPr marL="342900" lvl="0" indent="-342900" algn="just">
              <a:lnSpc>
                <a:spcPct val="107000"/>
              </a:lnSpc>
              <a:spcAft>
                <a:spcPts val="600"/>
              </a:spcAft>
              <a:buFont typeface="+mj-lt"/>
              <a:buAutoNum type="arabicPeriod"/>
            </a:pPr>
            <a:r>
              <a:rPr lang="en-ID" sz="1800" dirty="0">
                <a:effectLst/>
                <a:latin typeface="Helvetica" panose="020B0604020202020204" pitchFamily="34" charset="0"/>
                <a:ea typeface="Calibri" panose="020F0502020204030204" pitchFamily="34" charset="0"/>
                <a:cs typeface="Helvetica" panose="020B0604020202020204" pitchFamily="34" charset="0"/>
              </a:rPr>
              <a:t>To </a:t>
            </a:r>
            <a:r>
              <a:rPr lang="en-ID" sz="1800" dirty="0">
                <a:latin typeface="Helvetica" panose="020B0604020202020204" pitchFamily="34" charset="0"/>
                <a:ea typeface="Calibri" panose="020F0502020204030204" pitchFamily="34" charset="0"/>
                <a:cs typeface="Helvetica" panose="020B0604020202020204" pitchFamily="34" charset="0"/>
              </a:rPr>
              <a:t>elaborate on the</a:t>
            </a:r>
            <a:r>
              <a:rPr lang="en-ID" sz="1800" dirty="0">
                <a:effectLst/>
                <a:latin typeface="Helvetica" panose="020B0604020202020204" pitchFamily="34" charset="0"/>
                <a:ea typeface="Calibri" panose="020F0502020204030204" pitchFamily="34" charset="0"/>
                <a:cs typeface="Helvetica" panose="020B0604020202020204" pitchFamily="34" charset="0"/>
              </a:rPr>
              <a:t> findings emerged from the previous studies </a:t>
            </a:r>
            <a:r>
              <a:rPr lang="en-ID" sz="1800" dirty="0">
                <a:latin typeface="Helvetica" panose="020B0604020202020204" pitchFamily="34" charset="0"/>
                <a:ea typeface="Calibri" panose="020F0502020204030204" pitchFamily="34" charset="0"/>
                <a:cs typeface="Helvetica" panose="020B0604020202020204" pitchFamily="34" charset="0"/>
              </a:rPr>
              <a:t>regarding the stakeholders’ perceptions and practices of </a:t>
            </a:r>
            <a:r>
              <a:rPr lang="en-ID" sz="1800" dirty="0">
                <a:effectLst/>
                <a:latin typeface="Helvetica" panose="020B0604020202020204" pitchFamily="34" charset="0"/>
                <a:ea typeface="Calibri" panose="020F0502020204030204" pitchFamily="34" charset="0"/>
                <a:cs typeface="Helvetica" panose="020B0604020202020204" pitchFamily="34" charset="0"/>
              </a:rPr>
              <a:t>EMI in Indonesia in the last decade</a:t>
            </a:r>
          </a:p>
        </p:txBody>
      </p:sp>
    </p:spTree>
    <p:extLst>
      <p:ext uri="{BB962C8B-B14F-4D97-AF65-F5344CB8AC3E}">
        <p14:creationId xmlns:p14="http://schemas.microsoft.com/office/powerpoint/2010/main" val="2167289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985FB-7CBB-4456-8854-8B244EFA40F5}"/>
              </a:ext>
            </a:extLst>
          </p:cNvPr>
          <p:cNvSpPr>
            <a:spLocks noGrp="1"/>
          </p:cNvSpPr>
          <p:nvPr>
            <p:ph type="title"/>
          </p:nvPr>
        </p:nvSpPr>
        <p:spPr/>
        <p:txBody>
          <a:bodyPr/>
          <a:lstStyle/>
          <a:p>
            <a:r>
              <a:rPr lang="en-US" dirty="0"/>
              <a:t>Research methods</a:t>
            </a:r>
            <a:endParaRPr lang="en-ID" dirty="0"/>
          </a:p>
        </p:txBody>
      </p:sp>
      <p:sp>
        <p:nvSpPr>
          <p:cNvPr id="3" name="Content Placeholder 2">
            <a:extLst>
              <a:ext uri="{FF2B5EF4-FFF2-40B4-BE49-F238E27FC236}">
                <a16:creationId xmlns:a16="http://schemas.microsoft.com/office/drawing/2014/main" id="{B4C96FAD-0FA3-40B1-AED5-07869E9BCACC}"/>
              </a:ext>
            </a:extLst>
          </p:cNvPr>
          <p:cNvSpPr>
            <a:spLocks noGrp="1"/>
          </p:cNvSpPr>
          <p:nvPr>
            <p:ph idx="1"/>
          </p:nvPr>
        </p:nvSpPr>
        <p:spPr>
          <a:xfrm>
            <a:off x="838200" y="2142755"/>
            <a:ext cx="4911436" cy="4034207"/>
          </a:xfrm>
        </p:spPr>
        <p:txBody>
          <a:bodyPr>
            <a:normAutofit/>
          </a:bodyPr>
          <a:lstStyle/>
          <a:p>
            <a:r>
              <a:rPr lang="en-US" sz="1800" dirty="0">
                <a:latin typeface="Helvetica" panose="020B0604020202020204" pitchFamily="34" charset="0"/>
                <a:cs typeface="Helvetica" panose="020B0604020202020204" pitchFamily="34" charset="0"/>
              </a:rPr>
              <a:t>A mapping analysis and qualitative systematic literature review</a:t>
            </a:r>
          </a:p>
          <a:p>
            <a:r>
              <a:rPr lang="en-US" sz="1800" dirty="0">
                <a:latin typeface="Helvetica" panose="020B0604020202020204" pitchFamily="34" charset="0"/>
                <a:cs typeface="Helvetica" panose="020B0604020202020204" pitchFamily="34" charset="0"/>
              </a:rPr>
              <a:t>Using PRISMA (The Preferred Reporting Items for Systematic reviews and Meta-Analyses) model (2015)</a:t>
            </a:r>
          </a:p>
          <a:p>
            <a:r>
              <a:rPr lang="en-US" sz="1800" dirty="0">
                <a:latin typeface="Helvetica" panose="020B0604020202020204" pitchFamily="34" charset="0"/>
                <a:cs typeface="Helvetica" panose="020B0604020202020204" pitchFamily="34" charset="0"/>
              </a:rPr>
              <a:t>65 titles included</a:t>
            </a:r>
          </a:p>
          <a:p>
            <a:r>
              <a:rPr lang="en-US" sz="1800" dirty="0">
                <a:latin typeface="Helvetica" panose="020B0604020202020204" pitchFamily="34" charset="0"/>
                <a:cs typeface="Helvetica" panose="020B0604020202020204" pitchFamily="34" charset="0"/>
              </a:rPr>
              <a:t>Using Williams’ (2015) content analysis process to obtain the findings of the key emerging themes</a:t>
            </a:r>
          </a:p>
        </p:txBody>
      </p:sp>
      <p:pic>
        <p:nvPicPr>
          <p:cNvPr id="22" name="Picture 21">
            <a:extLst>
              <a:ext uri="{FF2B5EF4-FFF2-40B4-BE49-F238E27FC236}">
                <a16:creationId xmlns:a16="http://schemas.microsoft.com/office/drawing/2014/main" id="{C545BB26-BE46-45E1-8D2F-C70350B6E49B}"/>
              </a:ext>
            </a:extLst>
          </p:cNvPr>
          <p:cNvPicPr>
            <a:picLocks noChangeAspect="1"/>
          </p:cNvPicPr>
          <p:nvPr/>
        </p:nvPicPr>
        <p:blipFill>
          <a:blip r:embed="rId2"/>
          <a:stretch>
            <a:fillRect/>
          </a:stretch>
        </p:blipFill>
        <p:spPr>
          <a:xfrm>
            <a:off x="6096000" y="515517"/>
            <a:ext cx="5459838" cy="5977358"/>
          </a:xfrm>
          <a:prstGeom prst="rect">
            <a:avLst/>
          </a:prstGeom>
        </p:spPr>
      </p:pic>
    </p:spTree>
    <p:extLst>
      <p:ext uri="{BB962C8B-B14F-4D97-AF65-F5344CB8AC3E}">
        <p14:creationId xmlns:p14="http://schemas.microsoft.com/office/powerpoint/2010/main" val="634875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1CDE4-C5BD-440C-B5E1-130C63F0699E}"/>
              </a:ext>
            </a:extLst>
          </p:cNvPr>
          <p:cNvSpPr>
            <a:spLocks noGrp="1"/>
          </p:cNvSpPr>
          <p:nvPr>
            <p:ph type="title"/>
          </p:nvPr>
        </p:nvSpPr>
        <p:spPr/>
        <p:txBody>
          <a:bodyPr/>
          <a:lstStyle/>
          <a:p>
            <a:r>
              <a:rPr lang="en-US" dirty="0"/>
              <a:t>Objective #1: Number of publications on EMI</a:t>
            </a:r>
            <a:endParaRPr lang="en-ID" dirty="0"/>
          </a:p>
        </p:txBody>
      </p:sp>
      <p:pic>
        <p:nvPicPr>
          <p:cNvPr id="5" name="Content Placeholder 4">
            <a:extLst>
              <a:ext uri="{FF2B5EF4-FFF2-40B4-BE49-F238E27FC236}">
                <a16:creationId xmlns:a16="http://schemas.microsoft.com/office/drawing/2014/main" id="{C94D76EC-449E-4053-BACD-60661F09CC1D}"/>
              </a:ext>
            </a:extLst>
          </p:cNvPr>
          <p:cNvPicPr>
            <a:picLocks noGrp="1" noChangeAspect="1"/>
          </p:cNvPicPr>
          <p:nvPr>
            <p:ph idx="1"/>
          </p:nvPr>
        </p:nvPicPr>
        <p:blipFill>
          <a:blip r:embed="rId2"/>
          <a:stretch>
            <a:fillRect/>
          </a:stretch>
        </p:blipFill>
        <p:spPr>
          <a:xfrm>
            <a:off x="1779842" y="2078293"/>
            <a:ext cx="8832739" cy="3869765"/>
          </a:xfrm>
          <a:prstGeom prst="rect">
            <a:avLst/>
          </a:prstGeom>
        </p:spPr>
      </p:pic>
    </p:spTree>
    <p:extLst>
      <p:ext uri="{BB962C8B-B14F-4D97-AF65-F5344CB8AC3E}">
        <p14:creationId xmlns:p14="http://schemas.microsoft.com/office/powerpoint/2010/main" val="2481852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95368-A689-417F-BDCB-6F5D449BA5DB}"/>
              </a:ext>
            </a:extLst>
          </p:cNvPr>
          <p:cNvSpPr>
            <a:spLocks noGrp="1"/>
          </p:cNvSpPr>
          <p:nvPr>
            <p:ph type="title"/>
          </p:nvPr>
        </p:nvSpPr>
        <p:spPr/>
        <p:txBody>
          <a:bodyPr/>
          <a:lstStyle/>
          <a:p>
            <a:r>
              <a:rPr lang="en-US" dirty="0"/>
              <a:t>Objective #1: Research designs used</a:t>
            </a:r>
            <a:endParaRPr lang="en-ID" dirty="0"/>
          </a:p>
        </p:txBody>
      </p:sp>
      <p:graphicFrame>
        <p:nvGraphicFramePr>
          <p:cNvPr id="4" name="Table 4">
            <a:extLst>
              <a:ext uri="{FF2B5EF4-FFF2-40B4-BE49-F238E27FC236}">
                <a16:creationId xmlns:a16="http://schemas.microsoft.com/office/drawing/2014/main" id="{841F2994-E7E5-45DE-ABDB-F1C02046AE14}"/>
              </a:ext>
            </a:extLst>
          </p:cNvPr>
          <p:cNvGraphicFramePr>
            <a:graphicFrameLocks noGrp="1"/>
          </p:cNvGraphicFramePr>
          <p:nvPr>
            <p:ph idx="1"/>
            <p:extLst>
              <p:ext uri="{D42A27DB-BD31-4B8C-83A1-F6EECF244321}">
                <p14:modId xmlns:p14="http://schemas.microsoft.com/office/powerpoint/2010/main" val="3641246720"/>
              </p:ext>
            </p:extLst>
          </p:nvPr>
        </p:nvGraphicFramePr>
        <p:xfrm>
          <a:off x="581891" y="1510145"/>
          <a:ext cx="11139054" cy="4932224"/>
        </p:xfrm>
        <a:graphic>
          <a:graphicData uri="http://schemas.openxmlformats.org/drawingml/2006/table">
            <a:tbl>
              <a:tblPr firstRow="1" bandRow="1">
                <a:tableStyleId>{5C22544A-7EE6-4342-B048-85BDC9FD1C3A}</a:tableStyleId>
              </a:tblPr>
              <a:tblGrid>
                <a:gridCol w="3713018">
                  <a:extLst>
                    <a:ext uri="{9D8B030D-6E8A-4147-A177-3AD203B41FA5}">
                      <a16:colId xmlns:a16="http://schemas.microsoft.com/office/drawing/2014/main" val="783493057"/>
                    </a:ext>
                  </a:extLst>
                </a:gridCol>
                <a:gridCol w="3713018">
                  <a:extLst>
                    <a:ext uri="{9D8B030D-6E8A-4147-A177-3AD203B41FA5}">
                      <a16:colId xmlns:a16="http://schemas.microsoft.com/office/drawing/2014/main" val="1727357350"/>
                    </a:ext>
                  </a:extLst>
                </a:gridCol>
                <a:gridCol w="3713018">
                  <a:extLst>
                    <a:ext uri="{9D8B030D-6E8A-4147-A177-3AD203B41FA5}">
                      <a16:colId xmlns:a16="http://schemas.microsoft.com/office/drawing/2014/main" val="2032564969"/>
                    </a:ext>
                  </a:extLst>
                </a:gridCol>
              </a:tblGrid>
              <a:tr h="308264">
                <a:tc>
                  <a:txBody>
                    <a:bodyPr/>
                    <a:lstStyle/>
                    <a:p>
                      <a:r>
                        <a:rPr lang="en-US" sz="1400" dirty="0"/>
                        <a:t>Category</a:t>
                      </a:r>
                      <a:endParaRPr lang="en-ID" sz="1400" dirty="0"/>
                    </a:p>
                  </a:txBody>
                  <a:tcPr/>
                </a:tc>
                <a:tc>
                  <a:txBody>
                    <a:bodyPr/>
                    <a:lstStyle/>
                    <a:p>
                      <a:r>
                        <a:rPr lang="en-US" sz="1400" dirty="0"/>
                        <a:t>Sub-category</a:t>
                      </a:r>
                      <a:endParaRPr lang="en-ID" sz="1400" dirty="0"/>
                    </a:p>
                  </a:txBody>
                  <a:tcPr/>
                </a:tc>
                <a:tc>
                  <a:txBody>
                    <a:bodyPr/>
                    <a:lstStyle/>
                    <a:p>
                      <a:r>
                        <a:rPr lang="en-US" sz="1400" dirty="0"/>
                        <a:t>Number of featuring papers</a:t>
                      </a:r>
                      <a:endParaRPr lang="en-ID" sz="1400" dirty="0"/>
                    </a:p>
                  </a:txBody>
                  <a:tcPr/>
                </a:tc>
                <a:extLst>
                  <a:ext uri="{0D108BD9-81ED-4DB2-BD59-A6C34878D82A}">
                    <a16:rowId xmlns:a16="http://schemas.microsoft.com/office/drawing/2014/main" val="2864778962"/>
                  </a:ext>
                </a:extLst>
              </a:tr>
              <a:tr h="308264">
                <a:tc>
                  <a:txBody>
                    <a:bodyPr/>
                    <a:lstStyle/>
                    <a:p>
                      <a:r>
                        <a:rPr lang="en-US" sz="1400" dirty="0"/>
                        <a:t>Research approach</a:t>
                      </a:r>
                      <a:endParaRPr lang="en-ID" sz="1400" dirty="0"/>
                    </a:p>
                  </a:txBody>
                  <a:tcPr/>
                </a:tc>
                <a:tc>
                  <a:txBody>
                    <a:bodyPr/>
                    <a:lstStyle/>
                    <a:p>
                      <a:r>
                        <a:rPr lang="en-US" sz="1400" b="1" dirty="0"/>
                        <a:t>Qualitative</a:t>
                      </a:r>
                      <a:endParaRPr lang="en-ID" sz="1400" b="1" dirty="0"/>
                    </a:p>
                  </a:txBody>
                  <a:tcPr/>
                </a:tc>
                <a:tc>
                  <a:txBody>
                    <a:bodyPr/>
                    <a:lstStyle/>
                    <a:p>
                      <a:r>
                        <a:rPr lang="en-US" sz="1400" b="1" dirty="0"/>
                        <a:t>38</a:t>
                      </a:r>
                      <a:endParaRPr lang="en-ID" sz="1400" b="1" dirty="0"/>
                    </a:p>
                  </a:txBody>
                  <a:tcPr/>
                </a:tc>
                <a:extLst>
                  <a:ext uri="{0D108BD9-81ED-4DB2-BD59-A6C34878D82A}">
                    <a16:rowId xmlns:a16="http://schemas.microsoft.com/office/drawing/2014/main" val="2855043280"/>
                  </a:ext>
                </a:extLst>
              </a:tr>
              <a:tr h="308264">
                <a:tc>
                  <a:txBody>
                    <a:bodyPr/>
                    <a:lstStyle/>
                    <a:p>
                      <a:endParaRPr lang="en-ID" sz="1400" dirty="0"/>
                    </a:p>
                  </a:txBody>
                  <a:tcPr/>
                </a:tc>
                <a:tc>
                  <a:txBody>
                    <a:bodyPr/>
                    <a:lstStyle/>
                    <a:p>
                      <a:r>
                        <a:rPr lang="en-US" sz="1400" dirty="0"/>
                        <a:t>Quantitative</a:t>
                      </a:r>
                      <a:endParaRPr lang="en-ID" sz="1400" dirty="0"/>
                    </a:p>
                  </a:txBody>
                  <a:tcPr/>
                </a:tc>
                <a:tc>
                  <a:txBody>
                    <a:bodyPr/>
                    <a:lstStyle/>
                    <a:p>
                      <a:r>
                        <a:rPr lang="en-US" sz="1400" dirty="0"/>
                        <a:t>10</a:t>
                      </a:r>
                      <a:endParaRPr lang="en-ID" sz="1400" dirty="0"/>
                    </a:p>
                  </a:txBody>
                  <a:tcPr/>
                </a:tc>
                <a:extLst>
                  <a:ext uri="{0D108BD9-81ED-4DB2-BD59-A6C34878D82A}">
                    <a16:rowId xmlns:a16="http://schemas.microsoft.com/office/drawing/2014/main" val="2312478303"/>
                  </a:ext>
                </a:extLst>
              </a:tr>
              <a:tr h="308264">
                <a:tc>
                  <a:txBody>
                    <a:bodyPr/>
                    <a:lstStyle/>
                    <a:p>
                      <a:endParaRPr lang="en-ID" sz="1400" dirty="0"/>
                    </a:p>
                  </a:txBody>
                  <a:tcPr/>
                </a:tc>
                <a:tc>
                  <a:txBody>
                    <a:bodyPr/>
                    <a:lstStyle/>
                    <a:p>
                      <a:r>
                        <a:rPr lang="en-US" sz="1400" dirty="0"/>
                        <a:t>Qualitative &amp; Quantitative</a:t>
                      </a:r>
                      <a:endParaRPr lang="en-ID" sz="1400" dirty="0"/>
                    </a:p>
                  </a:txBody>
                  <a:tcPr/>
                </a:tc>
                <a:tc>
                  <a:txBody>
                    <a:bodyPr/>
                    <a:lstStyle/>
                    <a:p>
                      <a:r>
                        <a:rPr lang="en-US" sz="1400" dirty="0"/>
                        <a:t>13</a:t>
                      </a:r>
                      <a:endParaRPr lang="en-ID" sz="1400" dirty="0"/>
                    </a:p>
                  </a:txBody>
                  <a:tcPr/>
                </a:tc>
                <a:extLst>
                  <a:ext uri="{0D108BD9-81ED-4DB2-BD59-A6C34878D82A}">
                    <a16:rowId xmlns:a16="http://schemas.microsoft.com/office/drawing/2014/main" val="3234497655"/>
                  </a:ext>
                </a:extLst>
              </a:tr>
              <a:tr h="308264">
                <a:tc>
                  <a:txBody>
                    <a:bodyPr/>
                    <a:lstStyle/>
                    <a:p>
                      <a:endParaRPr lang="en-ID" sz="1400" dirty="0"/>
                    </a:p>
                  </a:txBody>
                  <a:tcPr/>
                </a:tc>
                <a:tc>
                  <a:txBody>
                    <a:bodyPr/>
                    <a:lstStyle/>
                    <a:p>
                      <a:r>
                        <a:rPr lang="en-US" sz="1400" dirty="0"/>
                        <a:t>Mixed methods</a:t>
                      </a:r>
                      <a:endParaRPr lang="en-ID" sz="1400" dirty="0"/>
                    </a:p>
                  </a:txBody>
                  <a:tcPr/>
                </a:tc>
                <a:tc>
                  <a:txBody>
                    <a:bodyPr/>
                    <a:lstStyle/>
                    <a:p>
                      <a:r>
                        <a:rPr lang="en-US" sz="1400" dirty="0"/>
                        <a:t>4</a:t>
                      </a:r>
                      <a:endParaRPr lang="en-ID" sz="1400" dirty="0"/>
                    </a:p>
                  </a:txBody>
                  <a:tcPr/>
                </a:tc>
                <a:extLst>
                  <a:ext uri="{0D108BD9-81ED-4DB2-BD59-A6C34878D82A}">
                    <a16:rowId xmlns:a16="http://schemas.microsoft.com/office/drawing/2014/main" val="3663314835"/>
                  </a:ext>
                </a:extLst>
              </a:tr>
              <a:tr h="308264">
                <a:tc>
                  <a:txBody>
                    <a:bodyPr/>
                    <a:lstStyle/>
                    <a:p>
                      <a:r>
                        <a:rPr lang="en-US" sz="1400" dirty="0"/>
                        <a:t>Data collection technique</a:t>
                      </a:r>
                      <a:endParaRPr lang="en-ID" sz="1400" dirty="0"/>
                    </a:p>
                  </a:txBody>
                  <a:tcPr/>
                </a:tc>
                <a:tc>
                  <a:txBody>
                    <a:bodyPr/>
                    <a:lstStyle/>
                    <a:p>
                      <a:r>
                        <a:rPr lang="en-US" sz="1400" dirty="0"/>
                        <a:t>Survey</a:t>
                      </a:r>
                      <a:endParaRPr lang="en-ID" sz="1400" dirty="0"/>
                    </a:p>
                  </a:txBody>
                  <a:tcPr/>
                </a:tc>
                <a:tc>
                  <a:txBody>
                    <a:bodyPr/>
                    <a:lstStyle/>
                    <a:p>
                      <a:r>
                        <a:rPr lang="en-US" sz="1400" dirty="0"/>
                        <a:t>14</a:t>
                      </a:r>
                      <a:endParaRPr lang="en-ID" sz="1400" dirty="0"/>
                    </a:p>
                  </a:txBody>
                  <a:tcPr/>
                </a:tc>
                <a:extLst>
                  <a:ext uri="{0D108BD9-81ED-4DB2-BD59-A6C34878D82A}">
                    <a16:rowId xmlns:a16="http://schemas.microsoft.com/office/drawing/2014/main" val="2405908902"/>
                  </a:ext>
                </a:extLst>
              </a:tr>
              <a:tr h="308264">
                <a:tc>
                  <a:txBody>
                    <a:bodyPr/>
                    <a:lstStyle/>
                    <a:p>
                      <a:endParaRPr lang="en-ID" sz="1400" dirty="0"/>
                    </a:p>
                  </a:txBody>
                  <a:tcPr/>
                </a:tc>
                <a:tc>
                  <a:txBody>
                    <a:bodyPr/>
                    <a:lstStyle/>
                    <a:p>
                      <a:r>
                        <a:rPr lang="en-US" sz="1400" dirty="0"/>
                        <a:t>Interview</a:t>
                      </a:r>
                      <a:endParaRPr lang="en-ID" sz="1400" dirty="0"/>
                    </a:p>
                  </a:txBody>
                  <a:tcPr/>
                </a:tc>
                <a:tc>
                  <a:txBody>
                    <a:bodyPr/>
                    <a:lstStyle/>
                    <a:p>
                      <a:r>
                        <a:rPr lang="en-US" sz="1400" dirty="0"/>
                        <a:t>7</a:t>
                      </a:r>
                      <a:endParaRPr lang="en-ID" sz="1400" dirty="0"/>
                    </a:p>
                  </a:txBody>
                  <a:tcPr/>
                </a:tc>
                <a:extLst>
                  <a:ext uri="{0D108BD9-81ED-4DB2-BD59-A6C34878D82A}">
                    <a16:rowId xmlns:a16="http://schemas.microsoft.com/office/drawing/2014/main" val="2612804842"/>
                  </a:ext>
                </a:extLst>
              </a:tr>
              <a:tr h="308264">
                <a:tc>
                  <a:txBody>
                    <a:bodyPr/>
                    <a:lstStyle/>
                    <a:p>
                      <a:endParaRPr lang="en-ID" sz="1400" dirty="0"/>
                    </a:p>
                  </a:txBody>
                  <a:tcPr/>
                </a:tc>
                <a:tc>
                  <a:txBody>
                    <a:bodyPr/>
                    <a:lstStyle/>
                    <a:p>
                      <a:r>
                        <a:rPr lang="en-US" sz="1400" dirty="0"/>
                        <a:t>Document analysis</a:t>
                      </a:r>
                      <a:endParaRPr lang="en-ID" sz="1400" dirty="0"/>
                    </a:p>
                  </a:txBody>
                  <a:tcPr/>
                </a:tc>
                <a:tc>
                  <a:txBody>
                    <a:bodyPr/>
                    <a:lstStyle/>
                    <a:p>
                      <a:r>
                        <a:rPr lang="en-US" sz="1400" dirty="0"/>
                        <a:t>14</a:t>
                      </a:r>
                      <a:endParaRPr lang="en-ID" sz="1400" dirty="0"/>
                    </a:p>
                  </a:txBody>
                  <a:tcPr/>
                </a:tc>
                <a:extLst>
                  <a:ext uri="{0D108BD9-81ED-4DB2-BD59-A6C34878D82A}">
                    <a16:rowId xmlns:a16="http://schemas.microsoft.com/office/drawing/2014/main" val="2692511500"/>
                  </a:ext>
                </a:extLst>
              </a:tr>
              <a:tr h="308264">
                <a:tc>
                  <a:txBody>
                    <a:bodyPr/>
                    <a:lstStyle/>
                    <a:p>
                      <a:endParaRPr lang="en-ID" sz="1400" dirty="0"/>
                    </a:p>
                  </a:txBody>
                  <a:tcPr/>
                </a:tc>
                <a:tc>
                  <a:txBody>
                    <a:bodyPr/>
                    <a:lstStyle/>
                    <a:p>
                      <a:r>
                        <a:rPr lang="en-US" sz="1400" b="1" dirty="0"/>
                        <a:t>Multiple techniques</a:t>
                      </a:r>
                      <a:endParaRPr lang="en-ID" sz="1400" b="1" dirty="0"/>
                    </a:p>
                  </a:txBody>
                  <a:tcPr/>
                </a:tc>
                <a:tc>
                  <a:txBody>
                    <a:bodyPr/>
                    <a:lstStyle/>
                    <a:p>
                      <a:r>
                        <a:rPr lang="en-US" sz="1400" b="1" dirty="0"/>
                        <a:t>29</a:t>
                      </a:r>
                      <a:endParaRPr lang="en-ID" sz="1400" b="1" dirty="0"/>
                    </a:p>
                  </a:txBody>
                  <a:tcPr/>
                </a:tc>
                <a:extLst>
                  <a:ext uri="{0D108BD9-81ED-4DB2-BD59-A6C34878D82A}">
                    <a16:rowId xmlns:a16="http://schemas.microsoft.com/office/drawing/2014/main" val="1617627923"/>
                  </a:ext>
                </a:extLst>
              </a:tr>
              <a:tr h="308264">
                <a:tc>
                  <a:txBody>
                    <a:bodyPr/>
                    <a:lstStyle/>
                    <a:p>
                      <a:r>
                        <a:rPr lang="en-US" sz="1400" dirty="0"/>
                        <a:t>Data sources</a:t>
                      </a:r>
                      <a:endParaRPr lang="en-ID" sz="1400" dirty="0"/>
                    </a:p>
                  </a:txBody>
                  <a:tcPr/>
                </a:tc>
                <a:tc>
                  <a:txBody>
                    <a:bodyPr/>
                    <a:lstStyle/>
                    <a:p>
                      <a:r>
                        <a:rPr lang="en-US" sz="1400" dirty="0"/>
                        <a:t>Students</a:t>
                      </a:r>
                      <a:endParaRPr lang="en-ID" sz="1400" dirty="0"/>
                    </a:p>
                  </a:txBody>
                  <a:tcPr/>
                </a:tc>
                <a:tc>
                  <a:txBody>
                    <a:bodyPr/>
                    <a:lstStyle/>
                    <a:p>
                      <a:r>
                        <a:rPr lang="en-US" sz="1400" dirty="0"/>
                        <a:t>15</a:t>
                      </a:r>
                      <a:endParaRPr lang="en-ID" sz="1400" dirty="0"/>
                    </a:p>
                  </a:txBody>
                  <a:tcPr/>
                </a:tc>
                <a:extLst>
                  <a:ext uri="{0D108BD9-81ED-4DB2-BD59-A6C34878D82A}">
                    <a16:rowId xmlns:a16="http://schemas.microsoft.com/office/drawing/2014/main" val="514307089"/>
                  </a:ext>
                </a:extLst>
              </a:tr>
              <a:tr h="308264">
                <a:tc>
                  <a:txBody>
                    <a:bodyPr/>
                    <a:lstStyle/>
                    <a:p>
                      <a:endParaRPr lang="en-ID" sz="1400" dirty="0"/>
                    </a:p>
                  </a:txBody>
                  <a:tcPr/>
                </a:tc>
                <a:tc>
                  <a:txBody>
                    <a:bodyPr/>
                    <a:lstStyle/>
                    <a:p>
                      <a:r>
                        <a:rPr lang="en-US" sz="1400" dirty="0"/>
                        <a:t>Teachers</a:t>
                      </a:r>
                      <a:endParaRPr lang="en-ID" sz="1400" dirty="0"/>
                    </a:p>
                  </a:txBody>
                  <a:tcPr/>
                </a:tc>
                <a:tc>
                  <a:txBody>
                    <a:bodyPr/>
                    <a:lstStyle/>
                    <a:p>
                      <a:r>
                        <a:rPr lang="en-US" sz="1400" dirty="0"/>
                        <a:t>18</a:t>
                      </a:r>
                      <a:endParaRPr lang="en-ID" sz="1400" dirty="0"/>
                    </a:p>
                  </a:txBody>
                  <a:tcPr/>
                </a:tc>
                <a:extLst>
                  <a:ext uri="{0D108BD9-81ED-4DB2-BD59-A6C34878D82A}">
                    <a16:rowId xmlns:a16="http://schemas.microsoft.com/office/drawing/2014/main" val="2773131981"/>
                  </a:ext>
                </a:extLst>
              </a:tr>
              <a:tr h="308264">
                <a:tc>
                  <a:txBody>
                    <a:bodyPr/>
                    <a:lstStyle/>
                    <a:p>
                      <a:endParaRPr lang="en-ID" sz="1400" dirty="0"/>
                    </a:p>
                  </a:txBody>
                  <a:tcPr/>
                </a:tc>
                <a:tc>
                  <a:txBody>
                    <a:bodyPr/>
                    <a:lstStyle/>
                    <a:p>
                      <a:r>
                        <a:rPr lang="en-US" sz="1400" b="1" dirty="0"/>
                        <a:t>Students &amp; teachers</a:t>
                      </a:r>
                      <a:endParaRPr lang="en-ID" sz="1400" b="1" dirty="0"/>
                    </a:p>
                  </a:txBody>
                  <a:tcPr/>
                </a:tc>
                <a:tc>
                  <a:txBody>
                    <a:bodyPr/>
                    <a:lstStyle/>
                    <a:p>
                      <a:r>
                        <a:rPr lang="en-US" sz="1400" b="1" dirty="0"/>
                        <a:t>32</a:t>
                      </a:r>
                      <a:endParaRPr lang="en-ID" sz="1400" b="1" dirty="0"/>
                    </a:p>
                  </a:txBody>
                  <a:tcPr/>
                </a:tc>
                <a:extLst>
                  <a:ext uri="{0D108BD9-81ED-4DB2-BD59-A6C34878D82A}">
                    <a16:rowId xmlns:a16="http://schemas.microsoft.com/office/drawing/2014/main" val="3198373955"/>
                  </a:ext>
                </a:extLst>
              </a:tr>
              <a:tr h="308264">
                <a:tc>
                  <a:txBody>
                    <a:bodyPr/>
                    <a:lstStyle/>
                    <a:p>
                      <a:r>
                        <a:rPr lang="en-US" sz="1400" dirty="0"/>
                        <a:t>Level of education being concerned</a:t>
                      </a:r>
                      <a:endParaRPr lang="en-ID" sz="1400" dirty="0"/>
                    </a:p>
                  </a:txBody>
                  <a:tcPr/>
                </a:tc>
                <a:tc>
                  <a:txBody>
                    <a:bodyPr/>
                    <a:lstStyle/>
                    <a:p>
                      <a:r>
                        <a:rPr lang="en-US" sz="1400" dirty="0"/>
                        <a:t>Primary</a:t>
                      </a:r>
                      <a:endParaRPr lang="en-ID" sz="1400" dirty="0"/>
                    </a:p>
                  </a:txBody>
                  <a:tcPr/>
                </a:tc>
                <a:tc>
                  <a:txBody>
                    <a:bodyPr/>
                    <a:lstStyle/>
                    <a:p>
                      <a:r>
                        <a:rPr lang="en-US" sz="1400" dirty="0"/>
                        <a:t>6</a:t>
                      </a:r>
                      <a:endParaRPr lang="en-ID" sz="1400" dirty="0"/>
                    </a:p>
                  </a:txBody>
                  <a:tcPr/>
                </a:tc>
                <a:extLst>
                  <a:ext uri="{0D108BD9-81ED-4DB2-BD59-A6C34878D82A}">
                    <a16:rowId xmlns:a16="http://schemas.microsoft.com/office/drawing/2014/main" val="1343000670"/>
                  </a:ext>
                </a:extLst>
              </a:tr>
              <a:tr h="308264">
                <a:tc>
                  <a:txBody>
                    <a:bodyPr/>
                    <a:lstStyle/>
                    <a:p>
                      <a:endParaRPr lang="en-ID" sz="1400" dirty="0"/>
                    </a:p>
                  </a:txBody>
                  <a:tcPr/>
                </a:tc>
                <a:tc>
                  <a:txBody>
                    <a:bodyPr/>
                    <a:lstStyle/>
                    <a:p>
                      <a:r>
                        <a:rPr lang="en-US" sz="1400" dirty="0"/>
                        <a:t>Secondary</a:t>
                      </a:r>
                      <a:endParaRPr lang="en-ID" sz="1400" dirty="0"/>
                    </a:p>
                  </a:txBody>
                  <a:tcPr/>
                </a:tc>
                <a:tc>
                  <a:txBody>
                    <a:bodyPr/>
                    <a:lstStyle/>
                    <a:p>
                      <a:r>
                        <a:rPr lang="en-US" sz="1400" dirty="0"/>
                        <a:t>22</a:t>
                      </a:r>
                      <a:endParaRPr lang="en-ID" sz="1400" dirty="0"/>
                    </a:p>
                  </a:txBody>
                  <a:tcPr/>
                </a:tc>
                <a:extLst>
                  <a:ext uri="{0D108BD9-81ED-4DB2-BD59-A6C34878D82A}">
                    <a16:rowId xmlns:a16="http://schemas.microsoft.com/office/drawing/2014/main" val="2782196085"/>
                  </a:ext>
                </a:extLst>
              </a:tr>
              <a:tr h="308264">
                <a:tc>
                  <a:txBody>
                    <a:bodyPr/>
                    <a:lstStyle/>
                    <a:p>
                      <a:endParaRPr lang="en-ID" sz="1400" dirty="0"/>
                    </a:p>
                  </a:txBody>
                  <a:tcPr/>
                </a:tc>
                <a:tc>
                  <a:txBody>
                    <a:bodyPr/>
                    <a:lstStyle/>
                    <a:p>
                      <a:r>
                        <a:rPr lang="en-US" sz="1400" b="1" dirty="0"/>
                        <a:t>Higher education</a:t>
                      </a:r>
                      <a:endParaRPr lang="en-ID" sz="1400" b="1" dirty="0"/>
                    </a:p>
                  </a:txBody>
                  <a:tcPr/>
                </a:tc>
                <a:tc>
                  <a:txBody>
                    <a:bodyPr/>
                    <a:lstStyle/>
                    <a:p>
                      <a:r>
                        <a:rPr lang="en-US" sz="1400" b="1" dirty="0"/>
                        <a:t>32</a:t>
                      </a:r>
                      <a:endParaRPr lang="en-ID" sz="1400" b="1" dirty="0"/>
                    </a:p>
                  </a:txBody>
                  <a:tcPr/>
                </a:tc>
                <a:extLst>
                  <a:ext uri="{0D108BD9-81ED-4DB2-BD59-A6C34878D82A}">
                    <a16:rowId xmlns:a16="http://schemas.microsoft.com/office/drawing/2014/main" val="3672646858"/>
                  </a:ext>
                </a:extLst>
              </a:tr>
              <a:tr h="308264">
                <a:tc>
                  <a:txBody>
                    <a:bodyPr/>
                    <a:lstStyle/>
                    <a:p>
                      <a:endParaRPr lang="en-ID" sz="1400" dirty="0"/>
                    </a:p>
                  </a:txBody>
                  <a:tcPr/>
                </a:tc>
                <a:tc>
                  <a:txBody>
                    <a:bodyPr/>
                    <a:lstStyle/>
                    <a:p>
                      <a:r>
                        <a:rPr lang="en-US" sz="1400" dirty="0"/>
                        <a:t>Various </a:t>
                      </a:r>
                      <a:endParaRPr lang="en-ID" sz="1400" dirty="0"/>
                    </a:p>
                  </a:txBody>
                  <a:tcPr/>
                </a:tc>
                <a:tc>
                  <a:txBody>
                    <a:bodyPr/>
                    <a:lstStyle/>
                    <a:p>
                      <a:r>
                        <a:rPr lang="en-US" sz="1400" dirty="0"/>
                        <a:t>5</a:t>
                      </a:r>
                      <a:endParaRPr lang="en-ID" sz="1400" dirty="0"/>
                    </a:p>
                  </a:txBody>
                  <a:tcPr/>
                </a:tc>
                <a:extLst>
                  <a:ext uri="{0D108BD9-81ED-4DB2-BD59-A6C34878D82A}">
                    <a16:rowId xmlns:a16="http://schemas.microsoft.com/office/drawing/2014/main" val="1473784430"/>
                  </a:ext>
                </a:extLst>
              </a:tr>
            </a:tbl>
          </a:graphicData>
        </a:graphic>
      </p:graphicFrame>
    </p:spTree>
    <p:extLst>
      <p:ext uri="{BB962C8B-B14F-4D97-AF65-F5344CB8AC3E}">
        <p14:creationId xmlns:p14="http://schemas.microsoft.com/office/powerpoint/2010/main" val="2656425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89257-E491-4501-B2B3-32D5255FED56}"/>
              </a:ext>
            </a:extLst>
          </p:cNvPr>
          <p:cNvSpPr>
            <a:spLocks noGrp="1"/>
          </p:cNvSpPr>
          <p:nvPr>
            <p:ph type="title"/>
          </p:nvPr>
        </p:nvSpPr>
        <p:spPr/>
        <p:txBody>
          <a:bodyPr/>
          <a:lstStyle/>
          <a:p>
            <a:r>
              <a:rPr lang="en-US" dirty="0"/>
              <a:t>Objective #1: Research foci</a:t>
            </a:r>
            <a:endParaRPr lang="en-ID" dirty="0"/>
          </a:p>
        </p:txBody>
      </p:sp>
      <p:graphicFrame>
        <p:nvGraphicFramePr>
          <p:cNvPr id="4" name="Table 4">
            <a:extLst>
              <a:ext uri="{FF2B5EF4-FFF2-40B4-BE49-F238E27FC236}">
                <a16:creationId xmlns:a16="http://schemas.microsoft.com/office/drawing/2014/main" id="{D5702F5A-EF3E-425D-A495-B4A31E207750}"/>
              </a:ext>
            </a:extLst>
          </p:cNvPr>
          <p:cNvGraphicFramePr>
            <a:graphicFrameLocks/>
          </p:cNvGraphicFramePr>
          <p:nvPr>
            <p:extLst>
              <p:ext uri="{D42A27DB-BD31-4B8C-83A1-F6EECF244321}">
                <p14:modId xmlns:p14="http://schemas.microsoft.com/office/powerpoint/2010/main" val="2468496360"/>
              </p:ext>
            </p:extLst>
          </p:nvPr>
        </p:nvGraphicFramePr>
        <p:xfrm>
          <a:off x="526472" y="1837745"/>
          <a:ext cx="11208328" cy="4427224"/>
        </p:xfrm>
        <a:graphic>
          <a:graphicData uri="http://schemas.openxmlformats.org/drawingml/2006/table">
            <a:tbl>
              <a:tblPr firstRow="1" bandRow="1">
                <a:tableStyleId>{5C22544A-7EE6-4342-B048-85BDC9FD1C3A}</a:tableStyleId>
              </a:tblPr>
              <a:tblGrid>
                <a:gridCol w="2802082">
                  <a:extLst>
                    <a:ext uri="{9D8B030D-6E8A-4147-A177-3AD203B41FA5}">
                      <a16:colId xmlns:a16="http://schemas.microsoft.com/office/drawing/2014/main" val="1727357350"/>
                    </a:ext>
                  </a:extLst>
                </a:gridCol>
                <a:gridCol w="2802082">
                  <a:extLst>
                    <a:ext uri="{9D8B030D-6E8A-4147-A177-3AD203B41FA5}">
                      <a16:colId xmlns:a16="http://schemas.microsoft.com/office/drawing/2014/main" val="2032564969"/>
                    </a:ext>
                  </a:extLst>
                </a:gridCol>
                <a:gridCol w="2802082">
                  <a:extLst>
                    <a:ext uri="{9D8B030D-6E8A-4147-A177-3AD203B41FA5}">
                      <a16:colId xmlns:a16="http://schemas.microsoft.com/office/drawing/2014/main" val="2994082560"/>
                    </a:ext>
                  </a:extLst>
                </a:gridCol>
                <a:gridCol w="2802082">
                  <a:extLst>
                    <a:ext uri="{9D8B030D-6E8A-4147-A177-3AD203B41FA5}">
                      <a16:colId xmlns:a16="http://schemas.microsoft.com/office/drawing/2014/main" val="3168001822"/>
                    </a:ext>
                  </a:extLst>
                </a:gridCol>
              </a:tblGrid>
              <a:tr h="308264">
                <a:tc>
                  <a:txBody>
                    <a:bodyPr/>
                    <a:lstStyle/>
                    <a:p>
                      <a:r>
                        <a:rPr lang="en-US" sz="1400" dirty="0"/>
                        <a:t>Research focus</a:t>
                      </a:r>
                      <a:endParaRPr lang="en-ID" sz="1400" dirty="0"/>
                    </a:p>
                  </a:txBody>
                  <a:tcPr/>
                </a:tc>
                <a:tc>
                  <a:txBody>
                    <a:bodyPr/>
                    <a:lstStyle/>
                    <a:p>
                      <a:r>
                        <a:rPr lang="en-US" sz="1400" dirty="0"/>
                        <a:t>Number of featuring papers</a:t>
                      </a:r>
                      <a:endParaRPr lang="en-ID" sz="1400" dirty="0"/>
                    </a:p>
                  </a:txBody>
                  <a:tcPr/>
                </a:tc>
                <a:tc>
                  <a:txBody>
                    <a:bodyPr/>
                    <a:lstStyle/>
                    <a:p>
                      <a:r>
                        <a:rPr lang="en-US" sz="1400" dirty="0"/>
                        <a:t>Research focus</a:t>
                      </a:r>
                      <a:endParaRPr lang="en-ID" sz="1400" dirty="0"/>
                    </a:p>
                  </a:txBody>
                  <a:tcPr/>
                </a:tc>
                <a:tc>
                  <a:txBody>
                    <a:bodyPr/>
                    <a:lstStyle/>
                    <a:p>
                      <a:r>
                        <a:rPr lang="en-US" sz="1400" dirty="0"/>
                        <a:t>Number of featuring papers</a:t>
                      </a:r>
                      <a:endParaRPr lang="en-ID" sz="1400" dirty="0"/>
                    </a:p>
                  </a:txBody>
                  <a:tcPr/>
                </a:tc>
                <a:extLst>
                  <a:ext uri="{0D108BD9-81ED-4DB2-BD59-A6C34878D82A}">
                    <a16:rowId xmlns:a16="http://schemas.microsoft.com/office/drawing/2014/main" val="2864778962"/>
                  </a:ext>
                </a:extLst>
              </a:tr>
              <a:tr h="308264">
                <a:tc>
                  <a:txBody>
                    <a:bodyPr/>
                    <a:lstStyle/>
                    <a:p>
                      <a:r>
                        <a:rPr lang="en-US" sz="1400" b="1" dirty="0"/>
                        <a:t>Students’ perceptions</a:t>
                      </a:r>
                      <a:endParaRPr lang="en-ID" sz="1400" b="1" dirty="0"/>
                    </a:p>
                  </a:txBody>
                  <a:tcPr/>
                </a:tc>
                <a:tc>
                  <a:txBody>
                    <a:bodyPr/>
                    <a:lstStyle/>
                    <a:p>
                      <a:r>
                        <a:rPr lang="en-US" sz="1400" b="1" dirty="0"/>
                        <a:t>14</a:t>
                      </a:r>
                      <a:endParaRPr lang="en-ID" sz="1400" b="1" dirty="0"/>
                    </a:p>
                  </a:txBody>
                  <a:tcPr/>
                </a:tc>
                <a:tc>
                  <a:txBody>
                    <a:bodyPr/>
                    <a:lstStyle/>
                    <a:p>
                      <a:r>
                        <a:rPr lang="en-US" sz="1400" b="0" dirty="0"/>
                        <a:t>Teachers’ motivation and confidence</a:t>
                      </a:r>
                      <a:endParaRPr lang="en-ID" sz="1400" b="0" dirty="0"/>
                    </a:p>
                  </a:txBody>
                  <a:tcPr/>
                </a:tc>
                <a:tc>
                  <a:txBody>
                    <a:bodyPr/>
                    <a:lstStyle/>
                    <a:p>
                      <a:r>
                        <a:rPr lang="en-US" sz="1400" b="0" dirty="0"/>
                        <a:t>1</a:t>
                      </a:r>
                      <a:endParaRPr lang="en-ID" sz="1400" b="0" dirty="0"/>
                    </a:p>
                  </a:txBody>
                  <a:tcPr/>
                </a:tc>
                <a:extLst>
                  <a:ext uri="{0D108BD9-81ED-4DB2-BD59-A6C34878D82A}">
                    <a16:rowId xmlns:a16="http://schemas.microsoft.com/office/drawing/2014/main" val="2855043280"/>
                  </a:ext>
                </a:extLst>
              </a:tr>
              <a:tr h="308264">
                <a:tc>
                  <a:txBody>
                    <a:bodyPr/>
                    <a:lstStyle/>
                    <a:p>
                      <a:r>
                        <a:rPr lang="en-US" sz="1400" b="1" dirty="0"/>
                        <a:t>Teachers’ views</a:t>
                      </a:r>
                      <a:endParaRPr lang="en-ID" sz="1400" b="1" dirty="0"/>
                    </a:p>
                  </a:txBody>
                  <a:tcPr/>
                </a:tc>
                <a:tc>
                  <a:txBody>
                    <a:bodyPr/>
                    <a:lstStyle/>
                    <a:p>
                      <a:r>
                        <a:rPr lang="en-US" sz="1400" b="1" dirty="0"/>
                        <a:t>12</a:t>
                      </a:r>
                      <a:endParaRPr lang="en-ID" sz="1400" b="1" dirty="0"/>
                    </a:p>
                  </a:txBody>
                  <a:tcPr/>
                </a:tc>
                <a:tc>
                  <a:txBody>
                    <a:bodyPr/>
                    <a:lstStyle/>
                    <a:p>
                      <a:r>
                        <a:rPr lang="en-US" sz="1400" b="0" dirty="0"/>
                        <a:t>Teachers’ professional competencies</a:t>
                      </a:r>
                      <a:endParaRPr lang="en-ID" sz="1400" b="0" dirty="0"/>
                    </a:p>
                  </a:txBody>
                  <a:tcPr/>
                </a:tc>
                <a:tc>
                  <a:txBody>
                    <a:bodyPr/>
                    <a:lstStyle/>
                    <a:p>
                      <a:r>
                        <a:rPr lang="en-US" sz="1400" b="0" dirty="0"/>
                        <a:t>1</a:t>
                      </a:r>
                      <a:endParaRPr lang="en-ID" sz="1400" b="0" dirty="0"/>
                    </a:p>
                  </a:txBody>
                  <a:tcPr/>
                </a:tc>
                <a:extLst>
                  <a:ext uri="{0D108BD9-81ED-4DB2-BD59-A6C34878D82A}">
                    <a16:rowId xmlns:a16="http://schemas.microsoft.com/office/drawing/2014/main" val="2312478303"/>
                  </a:ext>
                </a:extLst>
              </a:tr>
              <a:tr h="308264">
                <a:tc>
                  <a:txBody>
                    <a:bodyPr/>
                    <a:lstStyle/>
                    <a:p>
                      <a:r>
                        <a:rPr lang="en-US" sz="1400" b="1" dirty="0"/>
                        <a:t>Case studies of EMI</a:t>
                      </a:r>
                      <a:endParaRPr lang="en-ID" sz="1400" b="1" dirty="0"/>
                    </a:p>
                  </a:txBody>
                  <a:tcPr/>
                </a:tc>
                <a:tc>
                  <a:txBody>
                    <a:bodyPr/>
                    <a:lstStyle/>
                    <a:p>
                      <a:r>
                        <a:rPr lang="en-US" sz="1400" b="1" dirty="0"/>
                        <a:t>11</a:t>
                      </a:r>
                      <a:endParaRPr lang="en-ID" sz="1400" b="1" dirty="0"/>
                    </a:p>
                  </a:txBody>
                  <a:tcPr/>
                </a:tc>
                <a:tc>
                  <a:txBody>
                    <a:bodyPr/>
                    <a:lstStyle/>
                    <a:p>
                      <a:r>
                        <a:rPr lang="en-US" sz="1400" b="0" dirty="0"/>
                        <a:t>Teacher training</a:t>
                      </a:r>
                      <a:endParaRPr lang="en-ID" sz="1400" b="0" dirty="0"/>
                    </a:p>
                  </a:txBody>
                  <a:tcPr/>
                </a:tc>
                <a:tc>
                  <a:txBody>
                    <a:bodyPr/>
                    <a:lstStyle/>
                    <a:p>
                      <a:r>
                        <a:rPr lang="en-US" sz="1400" b="0" dirty="0"/>
                        <a:t>1</a:t>
                      </a:r>
                      <a:endParaRPr lang="en-ID" sz="1400" b="0" dirty="0"/>
                    </a:p>
                  </a:txBody>
                  <a:tcPr/>
                </a:tc>
                <a:extLst>
                  <a:ext uri="{0D108BD9-81ED-4DB2-BD59-A6C34878D82A}">
                    <a16:rowId xmlns:a16="http://schemas.microsoft.com/office/drawing/2014/main" val="3234497655"/>
                  </a:ext>
                </a:extLst>
              </a:tr>
              <a:tr h="308264">
                <a:tc>
                  <a:txBody>
                    <a:bodyPr/>
                    <a:lstStyle/>
                    <a:p>
                      <a:r>
                        <a:rPr lang="en-US" sz="1400" b="0" dirty="0"/>
                        <a:t>Issues and challenges</a:t>
                      </a:r>
                      <a:endParaRPr lang="en-ID" sz="1400" b="0" dirty="0"/>
                    </a:p>
                  </a:txBody>
                  <a:tcPr/>
                </a:tc>
                <a:tc>
                  <a:txBody>
                    <a:bodyPr/>
                    <a:lstStyle/>
                    <a:p>
                      <a:r>
                        <a:rPr lang="en-US" sz="1400" b="0" dirty="0"/>
                        <a:t>5</a:t>
                      </a:r>
                      <a:endParaRPr lang="en-ID" sz="1400" b="0" dirty="0"/>
                    </a:p>
                  </a:txBody>
                  <a:tcPr/>
                </a:tc>
                <a:tc>
                  <a:txBody>
                    <a:bodyPr/>
                    <a:lstStyle/>
                    <a:p>
                      <a:r>
                        <a:rPr lang="en-US" sz="1400" b="0" dirty="0"/>
                        <a:t>Teacher talk</a:t>
                      </a:r>
                      <a:endParaRPr lang="en-ID" sz="1400" b="0" dirty="0"/>
                    </a:p>
                  </a:txBody>
                  <a:tcPr/>
                </a:tc>
                <a:tc>
                  <a:txBody>
                    <a:bodyPr/>
                    <a:lstStyle/>
                    <a:p>
                      <a:r>
                        <a:rPr lang="en-US" sz="1400" b="0" dirty="0"/>
                        <a:t>1</a:t>
                      </a:r>
                      <a:endParaRPr lang="en-ID" sz="1400" b="0" dirty="0"/>
                    </a:p>
                  </a:txBody>
                  <a:tcPr/>
                </a:tc>
                <a:extLst>
                  <a:ext uri="{0D108BD9-81ED-4DB2-BD59-A6C34878D82A}">
                    <a16:rowId xmlns:a16="http://schemas.microsoft.com/office/drawing/2014/main" val="3663314835"/>
                  </a:ext>
                </a:extLst>
              </a:tr>
              <a:tr h="308264">
                <a:tc>
                  <a:txBody>
                    <a:bodyPr/>
                    <a:lstStyle/>
                    <a:p>
                      <a:r>
                        <a:rPr lang="en-US" sz="1400" b="0" dirty="0"/>
                        <a:t>Students’ voices</a:t>
                      </a:r>
                      <a:endParaRPr lang="en-ID" sz="1400" b="0" dirty="0"/>
                    </a:p>
                  </a:txBody>
                  <a:tcPr/>
                </a:tc>
                <a:tc>
                  <a:txBody>
                    <a:bodyPr/>
                    <a:lstStyle/>
                    <a:p>
                      <a:r>
                        <a:rPr lang="en-US" sz="1400" b="0" dirty="0"/>
                        <a:t>2</a:t>
                      </a:r>
                      <a:endParaRPr lang="en-ID" sz="1400" b="0" dirty="0"/>
                    </a:p>
                  </a:txBody>
                  <a:tcPr/>
                </a:tc>
                <a:tc>
                  <a:txBody>
                    <a:bodyPr/>
                    <a:lstStyle/>
                    <a:p>
                      <a:r>
                        <a:rPr lang="en-US" sz="1400" b="0" dirty="0"/>
                        <a:t>Communication strategies</a:t>
                      </a:r>
                      <a:endParaRPr lang="en-ID" sz="1400" b="0" dirty="0"/>
                    </a:p>
                  </a:txBody>
                  <a:tcPr/>
                </a:tc>
                <a:tc>
                  <a:txBody>
                    <a:bodyPr/>
                    <a:lstStyle/>
                    <a:p>
                      <a:r>
                        <a:rPr lang="en-US" sz="1400" b="0" dirty="0"/>
                        <a:t>1</a:t>
                      </a:r>
                      <a:endParaRPr lang="en-ID" sz="1400" b="0" dirty="0"/>
                    </a:p>
                  </a:txBody>
                  <a:tcPr/>
                </a:tc>
                <a:extLst>
                  <a:ext uri="{0D108BD9-81ED-4DB2-BD59-A6C34878D82A}">
                    <a16:rowId xmlns:a16="http://schemas.microsoft.com/office/drawing/2014/main" val="2405908902"/>
                  </a:ext>
                </a:extLst>
              </a:tr>
              <a:tr h="308264">
                <a:tc>
                  <a:txBody>
                    <a:bodyPr/>
                    <a:lstStyle/>
                    <a:p>
                      <a:r>
                        <a:rPr lang="en-US" sz="1400" b="0" dirty="0"/>
                        <a:t>Process and outcomes</a:t>
                      </a:r>
                      <a:endParaRPr lang="en-ID" sz="1400" b="0" dirty="0"/>
                    </a:p>
                  </a:txBody>
                  <a:tcPr/>
                </a:tc>
                <a:tc>
                  <a:txBody>
                    <a:bodyPr/>
                    <a:lstStyle/>
                    <a:p>
                      <a:r>
                        <a:rPr lang="en-US" sz="1400" b="0" dirty="0"/>
                        <a:t>2</a:t>
                      </a:r>
                      <a:endParaRPr lang="en-ID" sz="1400" b="0" dirty="0"/>
                    </a:p>
                  </a:txBody>
                  <a:tcPr/>
                </a:tc>
                <a:tc>
                  <a:txBody>
                    <a:bodyPr/>
                    <a:lstStyle/>
                    <a:p>
                      <a:r>
                        <a:rPr lang="en-US" sz="1400" b="0" dirty="0"/>
                        <a:t>Students’ competitiveness</a:t>
                      </a:r>
                      <a:endParaRPr lang="en-ID" sz="1400" b="0" dirty="0"/>
                    </a:p>
                  </a:txBody>
                  <a:tcPr/>
                </a:tc>
                <a:tc>
                  <a:txBody>
                    <a:bodyPr/>
                    <a:lstStyle/>
                    <a:p>
                      <a:r>
                        <a:rPr lang="en-US" sz="1400" b="0" dirty="0"/>
                        <a:t>1</a:t>
                      </a:r>
                      <a:endParaRPr lang="en-ID" sz="1400" b="0" dirty="0"/>
                    </a:p>
                  </a:txBody>
                  <a:tcPr/>
                </a:tc>
                <a:extLst>
                  <a:ext uri="{0D108BD9-81ED-4DB2-BD59-A6C34878D82A}">
                    <a16:rowId xmlns:a16="http://schemas.microsoft.com/office/drawing/2014/main" val="2612804842"/>
                  </a:ext>
                </a:extLst>
              </a:tr>
              <a:tr h="308264">
                <a:tc>
                  <a:txBody>
                    <a:bodyPr/>
                    <a:lstStyle/>
                    <a:p>
                      <a:r>
                        <a:rPr lang="en-US" sz="1400" b="0" dirty="0"/>
                        <a:t>Program evaluation</a:t>
                      </a:r>
                      <a:endParaRPr lang="en-ID" sz="1400" b="0" dirty="0"/>
                    </a:p>
                  </a:txBody>
                  <a:tcPr/>
                </a:tc>
                <a:tc>
                  <a:txBody>
                    <a:bodyPr/>
                    <a:lstStyle/>
                    <a:p>
                      <a:r>
                        <a:rPr lang="en-US" sz="1400" b="0" dirty="0"/>
                        <a:t>2</a:t>
                      </a:r>
                      <a:endParaRPr lang="en-ID" sz="1400" b="0" dirty="0"/>
                    </a:p>
                  </a:txBody>
                  <a:tcPr/>
                </a:tc>
                <a:tc>
                  <a:txBody>
                    <a:bodyPr/>
                    <a:lstStyle/>
                    <a:p>
                      <a:r>
                        <a:rPr lang="en-US" sz="1400" b="0" dirty="0"/>
                        <a:t>Teaching content subjects</a:t>
                      </a:r>
                      <a:endParaRPr lang="en-ID" sz="1400" b="0" dirty="0"/>
                    </a:p>
                  </a:txBody>
                  <a:tcPr/>
                </a:tc>
                <a:tc>
                  <a:txBody>
                    <a:bodyPr/>
                    <a:lstStyle/>
                    <a:p>
                      <a:r>
                        <a:rPr lang="en-US" sz="1400" b="0" dirty="0"/>
                        <a:t>1</a:t>
                      </a:r>
                      <a:endParaRPr lang="en-ID" sz="1400" b="0" dirty="0"/>
                    </a:p>
                  </a:txBody>
                  <a:tcPr/>
                </a:tc>
                <a:extLst>
                  <a:ext uri="{0D108BD9-81ED-4DB2-BD59-A6C34878D82A}">
                    <a16:rowId xmlns:a16="http://schemas.microsoft.com/office/drawing/2014/main" val="2692511500"/>
                  </a:ext>
                </a:extLst>
              </a:tr>
              <a:tr h="308264">
                <a:tc>
                  <a:txBody>
                    <a:bodyPr/>
                    <a:lstStyle/>
                    <a:p>
                      <a:r>
                        <a:rPr lang="en-US" sz="1400" b="0" dirty="0"/>
                        <a:t>Students’ language use</a:t>
                      </a:r>
                      <a:endParaRPr lang="en-ID" sz="1400" b="0" dirty="0"/>
                    </a:p>
                  </a:txBody>
                  <a:tcPr/>
                </a:tc>
                <a:tc>
                  <a:txBody>
                    <a:bodyPr/>
                    <a:lstStyle/>
                    <a:p>
                      <a:r>
                        <a:rPr lang="en-US" sz="1400" b="0" dirty="0"/>
                        <a:t>1</a:t>
                      </a:r>
                      <a:endParaRPr lang="en-ID" sz="1400" b="0" dirty="0"/>
                    </a:p>
                  </a:txBody>
                  <a:tcPr/>
                </a:tc>
                <a:tc>
                  <a:txBody>
                    <a:bodyPr/>
                    <a:lstStyle/>
                    <a:p>
                      <a:r>
                        <a:rPr lang="en-US" sz="1400" b="0" dirty="0"/>
                        <a:t>Language curriculum reframing</a:t>
                      </a:r>
                      <a:endParaRPr lang="en-ID" sz="1400" b="0" dirty="0"/>
                    </a:p>
                  </a:txBody>
                  <a:tcPr/>
                </a:tc>
                <a:tc>
                  <a:txBody>
                    <a:bodyPr/>
                    <a:lstStyle/>
                    <a:p>
                      <a:r>
                        <a:rPr lang="en-US" sz="1400" b="0" dirty="0"/>
                        <a:t>1</a:t>
                      </a:r>
                      <a:endParaRPr lang="en-ID" sz="1400" b="0" dirty="0"/>
                    </a:p>
                  </a:txBody>
                  <a:tcPr/>
                </a:tc>
                <a:extLst>
                  <a:ext uri="{0D108BD9-81ED-4DB2-BD59-A6C34878D82A}">
                    <a16:rowId xmlns:a16="http://schemas.microsoft.com/office/drawing/2014/main" val="1617627923"/>
                  </a:ext>
                </a:extLst>
              </a:tr>
              <a:tr h="308264">
                <a:tc>
                  <a:txBody>
                    <a:bodyPr/>
                    <a:lstStyle/>
                    <a:p>
                      <a:r>
                        <a:rPr lang="en-US" sz="1400" b="0" dirty="0"/>
                        <a:t>Students’ motivation and attitudes</a:t>
                      </a:r>
                      <a:endParaRPr lang="en-ID" sz="1400" b="0" dirty="0"/>
                    </a:p>
                  </a:txBody>
                  <a:tcPr/>
                </a:tc>
                <a:tc>
                  <a:txBody>
                    <a:bodyPr/>
                    <a:lstStyle/>
                    <a:p>
                      <a:r>
                        <a:rPr lang="en-US" sz="1400" b="0" dirty="0"/>
                        <a:t>1</a:t>
                      </a:r>
                      <a:endParaRPr lang="en-ID" sz="1400" b="0" dirty="0"/>
                    </a:p>
                  </a:txBody>
                  <a:tcPr/>
                </a:tc>
                <a:tc>
                  <a:txBody>
                    <a:bodyPr/>
                    <a:lstStyle/>
                    <a:p>
                      <a:r>
                        <a:rPr lang="en-US" sz="1400" dirty="0"/>
                        <a:t>Impacts</a:t>
                      </a:r>
                      <a:endParaRPr lang="en-ID" sz="1400" dirty="0"/>
                    </a:p>
                  </a:txBody>
                  <a:tcPr/>
                </a:tc>
                <a:tc>
                  <a:txBody>
                    <a:bodyPr/>
                    <a:lstStyle/>
                    <a:p>
                      <a:r>
                        <a:rPr lang="en-US" sz="1400" dirty="0"/>
                        <a:t>1</a:t>
                      </a:r>
                      <a:endParaRPr lang="en-ID" sz="1400" dirty="0"/>
                    </a:p>
                  </a:txBody>
                  <a:tcPr/>
                </a:tc>
                <a:extLst>
                  <a:ext uri="{0D108BD9-81ED-4DB2-BD59-A6C34878D82A}">
                    <a16:rowId xmlns:a16="http://schemas.microsoft.com/office/drawing/2014/main" val="514307089"/>
                  </a:ext>
                </a:extLst>
              </a:tr>
              <a:tr h="308264">
                <a:tc>
                  <a:txBody>
                    <a:bodyPr/>
                    <a:lstStyle/>
                    <a:p>
                      <a:r>
                        <a:rPr lang="en-US" sz="1400" b="0" dirty="0"/>
                        <a:t>Students’ speaking anxiety</a:t>
                      </a:r>
                      <a:endParaRPr lang="en-ID" sz="1400" b="0" dirty="0"/>
                    </a:p>
                  </a:txBody>
                  <a:tcPr/>
                </a:tc>
                <a:tc>
                  <a:txBody>
                    <a:bodyPr/>
                    <a:lstStyle/>
                    <a:p>
                      <a:r>
                        <a:rPr lang="en-US" sz="1400" b="0" dirty="0"/>
                        <a:t>1</a:t>
                      </a:r>
                      <a:endParaRPr lang="en-ID" sz="1400" b="0" dirty="0"/>
                    </a:p>
                  </a:txBody>
                  <a:tcPr/>
                </a:tc>
                <a:tc>
                  <a:txBody>
                    <a:bodyPr/>
                    <a:lstStyle/>
                    <a:p>
                      <a:r>
                        <a:rPr lang="en-US" sz="1400" b="1" dirty="0"/>
                        <a:t>Critical thinking and EMI</a:t>
                      </a:r>
                      <a:endParaRPr lang="en-ID" sz="1400" b="1" dirty="0"/>
                    </a:p>
                  </a:txBody>
                  <a:tcPr/>
                </a:tc>
                <a:tc>
                  <a:txBody>
                    <a:bodyPr/>
                    <a:lstStyle/>
                    <a:p>
                      <a:r>
                        <a:rPr lang="en-US" sz="1400" b="1" dirty="0"/>
                        <a:t>1</a:t>
                      </a:r>
                      <a:endParaRPr lang="en-ID" sz="1400" b="1" dirty="0"/>
                    </a:p>
                  </a:txBody>
                  <a:tcPr/>
                </a:tc>
                <a:extLst>
                  <a:ext uri="{0D108BD9-81ED-4DB2-BD59-A6C34878D82A}">
                    <a16:rowId xmlns:a16="http://schemas.microsoft.com/office/drawing/2014/main" val="2773131981"/>
                  </a:ext>
                </a:extLst>
              </a:tr>
              <a:tr h="308264">
                <a:tc>
                  <a:txBody>
                    <a:bodyPr/>
                    <a:lstStyle/>
                    <a:p>
                      <a:r>
                        <a:rPr lang="en-US" sz="1400" b="0" dirty="0"/>
                        <a:t>Language functions</a:t>
                      </a:r>
                      <a:endParaRPr lang="en-ID" sz="1400" b="0" dirty="0"/>
                    </a:p>
                  </a:txBody>
                  <a:tcPr/>
                </a:tc>
                <a:tc>
                  <a:txBody>
                    <a:bodyPr/>
                    <a:lstStyle/>
                    <a:p>
                      <a:r>
                        <a:rPr lang="en-US" sz="1400" b="0" dirty="0"/>
                        <a:t>1</a:t>
                      </a:r>
                      <a:endParaRPr lang="en-ID" sz="1400" b="0" dirty="0"/>
                    </a:p>
                  </a:txBody>
                  <a:tcPr/>
                </a:tc>
                <a:tc>
                  <a:txBody>
                    <a:bodyPr/>
                    <a:lstStyle/>
                    <a:p>
                      <a:r>
                        <a:rPr lang="en-US" sz="1400" b="1" dirty="0"/>
                        <a:t>Mediating roles</a:t>
                      </a:r>
                      <a:endParaRPr lang="en-ID" sz="1400" b="1" dirty="0"/>
                    </a:p>
                  </a:txBody>
                  <a:tcPr/>
                </a:tc>
                <a:tc>
                  <a:txBody>
                    <a:bodyPr/>
                    <a:lstStyle/>
                    <a:p>
                      <a:r>
                        <a:rPr lang="en-US" sz="1400" b="1" dirty="0"/>
                        <a:t>1</a:t>
                      </a:r>
                      <a:endParaRPr lang="en-ID" sz="1400" b="1" dirty="0"/>
                    </a:p>
                  </a:txBody>
                  <a:tcPr/>
                </a:tc>
                <a:extLst>
                  <a:ext uri="{0D108BD9-81ED-4DB2-BD59-A6C34878D82A}">
                    <a16:rowId xmlns:a16="http://schemas.microsoft.com/office/drawing/2014/main" val="3198373955"/>
                  </a:ext>
                </a:extLst>
              </a:tr>
              <a:tr h="308264">
                <a:tc>
                  <a:txBody>
                    <a:bodyPr/>
                    <a:lstStyle/>
                    <a:p>
                      <a:r>
                        <a:rPr lang="en-US" sz="1400" dirty="0"/>
                        <a:t>Administrative staff’s views</a:t>
                      </a:r>
                      <a:endParaRPr lang="en-ID" sz="1400" dirty="0"/>
                    </a:p>
                  </a:txBody>
                  <a:tcPr/>
                </a:tc>
                <a:tc>
                  <a:txBody>
                    <a:bodyPr/>
                    <a:lstStyle/>
                    <a:p>
                      <a:r>
                        <a:rPr lang="en-US" sz="1400" dirty="0"/>
                        <a:t>1</a:t>
                      </a:r>
                      <a:endParaRPr lang="en-ID" sz="1400" dirty="0"/>
                    </a:p>
                  </a:txBody>
                  <a:tcPr/>
                </a:tc>
                <a:tc>
                  <a:txBody>
                    <a:bodyPr/>
                    <a:lstStyle/>
                    <a:p>
                      <a:r>
                        <a:rPr lang="en-US" sz="1400" b="1" dirty="0"/>
                        <a:t>Common sense and resistance</a:t>
                      </a:r>
                      <a:endParaRPr lang="en-ID" sz="1400" b="1" dirty="0"/>
                    </a:p>
                  </a:txBody>
                  <a:tcPr/>
                </a:tc>
                <a:tc>
                  <a:txBody>
                    <a:bodyPr/>
                    <a:lstStyle/>
                    <a:p>
                      <a:r>
                        <a:rPr lang="en-US" sz="1400" b="1" dirty="0"/>
                        <a:t>1</a:t>
                      </a:r>
                      <a:endParaRPr lang="en-ID" sz="1400" b="1" dirty="0"/>
                    </a:p>
                  </a:txBody>
                  <a:tcPr/>
                </a:tc>
                <a:extLst>
                  <a:ext uri="{0D108BD9-81ED-4DB2-BD59-A6C34878D82A}">
                    <a16:rowId xmlns:a16="http://schemas.microsoft.com/office/drawing/2014/main" val="1343000670"/>
                  </a:ext>
                </a:extLst>
              </a:tr>
            </a:tbl>
          </a:graphicData>
        </a:graphic>
      </p:graphicFrame>
    </p:spTree>
    <p:extLst>
      <p:ext uri="{BB962C8B-B14F-4D97-AF65-F5344CB8AC3E}">
        <p14:creationId xmlns:p14="http://schemas.microsoft.com/office/powerpoint/2010/main" val="3782735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265D6-829B-4E33-ABC1-7458DAE3ACAB}"/>
              </a:ext>
            </a:extLst>
          </p:cNvPr>
          <p:cNvSpPr>
            <a:spLocks noGrp="1"/>
          </p:cNvSpPr>
          <p:nvPr>
            <p:ph type="title"/>
          </p:nvPr>
        </p:nvSpPr>
        <p:spPr/>
        <p:txBody>
          <a:bodyPr/>
          <a:lstStyle/>
          <a:p>
            <a:r>
              <a:rPr lang="en-US" dirty="0"/>
              <a:t>Objective #2: Emerging findings on the stakeholders’ perceptions of EMI</a:t>
            </a:r>
            <a:endParaRPr lang="en-ID" dirty="0"/>
          </a:p>
        </p:txBody>
      </p:sp>
      <p:sp>
        <p:nvSpPr>
          <p:cNvPr id="3" name="Content Placeholder 2">
            <a:extLst>
              <a:ext uri="{FF2B5EF4-FFF2-40B4-BE49-F238E27FC236}">
                <a16:creationId xmlns:a16="http://schemas.microsoft.com/office/drawing/2014/main" id="{29CD1A75-258C-4791-ADAF-16C1284E9A26}"/>
              </a:ext>
            </a:extLst>
          </p:cNvPr>
          <p:cNvSpPr>
            <a:spLocks noGrp="1"/>
          </p:cNvSpPr>
          <p:nvPr>
            <p:ph idx="1"/>
          </p:nvPr>
        </p:nvSpPr>
        <p:spPr>
          <a:xfrm>
            <a:off x="1451579" y="2015732"/>
            <a:ext cx="10407912" cy="3450613"/>
          </a:xfrm>
        </p:spPr>
        <p:txBody>
          <a:bodyPr>
            <a:noAutofit/>
          </a:bodyPr>
          <a:lstStyle/>
          <a:p>
            <a:r>
              <a:rPr lang="en-US" sz="1300" dirty="0">
                <a:effectLst/>
                <a:latin typeface="Times New Roman" panose="02020603050405020304" pitchFamily="18" charset="0"/>
                <a:ea typeface="Calibri" panose="020F0502020204030204" pitchFamily="34" charset="0"/>
                <a:cs typeface="Times New Roman" panose="02020603050405020304" pitchFamily="18" charset="0"/>
              </a:rPr>
              <a:t>For students, it was expected that they could enrich their language and disciplinary knowledge through EMI learning </a:t>
            </a:r>
            <a:r>
              <a:rPr lang="en-ID" sz="1300" dirty="0">
                <a:effectLst/>
                <a:latin typeface="Times New Roman" panose="02020603050405020304" pitchFamily="18" charset="0"/>
                <a:ea typeface="Calibri" panose="020F0502020204030204" pitchFamily="34" charset="0"/>
                <a:cs typeface="Times New Roman" panose="02020603050405020304" pitchFamily="18" charset="0"/>
              </a:rPr>
              <a:t>(</a:t>
            </a:r>
            <a:r>
              <a:rPr lang="en-ID" sz="1300" dirty="0" err="1">
                <a:effectLst/>
                <a:latin typeface="Times New Roman" panose="02020603050405020304" pitchFamily="18" charset="0"/>
                <a:ea typeface="Calibri" panose="020F0502020204030204" pitchFamily="34" charset="0"/>
                <a:cs typeface="Times New Roman" panose="02020603050405020304" pitchFamily="18" charset="0"/>
              </a:rPr>
              <a:t>Muttaqin</a:t>
            </a:r>
            <a:r>
              <a:rPr lang="en-ID" sz="1300" dirty="0">
                <a:effectLst/>
                <a:latin typeface="Times New Roman" panose="02020603050405020304" pitchFamily="18" charset="0"/>
                <a:ea typeface="Calibri" panose="020F0502020204030204" pitchFamily="34" charset="0"/>
                <a:cs typeface="Times New Roman" panose="02020603050405020304" pitchFamily="18" charset="0"/>
              </a:rPr>
              <a:t> &amp; Chuang, 2022)</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a:t>
            </a:r>
          </a:p>
          <a:p>
            <a:r>
              <a:rPr lang="en-ID" sz="1300" dirty="0">
                <a:effectLst/>
                <a:latin typeface="Times New Roman" panose="02020603050405020304" pitchFamily="18" charset="0"/>
                <a:ea typeface="Calibri" panose="020F0502020204030204" pitchFamily="34" charset="0"/>
                <a:cs typeface="Times New Roman" panose="02020603050405020304" pitchFamily="18" charset="0"/>
              </a:rPr>
              <a:t>For teachers, EMI program was expected to simultaneously provide English learning or open more opportunities to their students in acquiring English during teaching subject (Coleman et al., 2023).</a:t>
            </a:r>
            <a:endParaRPr lang="en-US" sz="1300" dirty="0">
              <a:latin typeface="Times New Roman" panose="02020603050405020304" pitchFamily="18" charset="0"/>
              <a:ea typeface="Calibri" panose="020F0502020204030204" pitchFamily="34" charset="0"/>
              <a:cs typeface="Times New Roman" panose="02020603050405020304" pitchFamily="18" charset="0"/>
            </a:endParaRPr>
          </a:p>
          <a:p>
            <a:r>
              <a:rPr lang="en-US" sz="1300" dirty="0">
                <a:latin typeface="Times New Roman" panose="02020603050405020304" pitchFamily="18" charset="0"/>
                <a:cs typeface="Times New Roman" panose="02020603050405020304" pitchFamily="18" charset="0"/>
              </a:rPr>
              <a:t>Regarding the readiness to implement EMI, </a:t>
            </a:r>
            <a:r>
              <a:rPr lang="en-ID" sz="1300" dirty="0">
                <a:effectLst/>
                <a:latin typeface="Times New Roman" panose="02020603050405020304" pitchFamily="18" charset="0"/>
                <a:ea typeface="Calibri" panose="020F0502020204030204" pitchFamily="34" charset="0"/>
                <a:cs typeface="Times New Roman" panose="02020603050405020304" pitchFamily="18" charset="0"/>
              </a:rPr>
              <a:t>there must be tight requirements for both teachers and students. </a:t>
            </a:r>
            <a:r>
              <a:rPr lang="en-ID" sz="1300" dirty="0">
                <a:latin typeface="Times New Roman" panose="02020603050405020304" pitchFamily="18" charset="0"/>
                <a:ea typeface="Calibri" panose="020F0502020204030204" pitchFamily="34" charset="0"/>
                <a:cs typeface="Times New Roman" panose="02020603050405020304" pitchFamily="18" charset="0"/>
              </a:rPr>
              <a:t>T</a:t>
            </a:r>
            <a:r>
              <a:rPr lang="en-ID" sz="1300" dirty="0">
                <a:effectLst/>
                <a:latin typeface="Times New Roman" panose="02020603050405020304" pitchFamily="18" charset="0"/>
                <a:ea typeface="Calibri" panose="020F0502020204030204" pitchFamily="34" charset="0"/>
                <a:cs typeface="Times New Roman" panose="02020603050405020304" pitchFamily="18" charset="0"/>
              </a:rPr>
              <a:t>he teachers and students felt fairly confident at using English language in EMI classrooms.</a:t>
            </a:r>
          </a:p>
          <a:p>
            <a:r>
              <a:rPr lang="en-ID" sz="1300" dirty="0">
                <a:latin typeface="Times New Roman" panose="02020603050405020304" pitchFamily="18" charset="0"/>
                <a:ea typeface="Calibri" panose="020F0502020204030204" pitchFamily="34" charset="0"/>
                <a:cs typeface="Times New Roman" panose="02020603050405020304" pitchFamily="18" charset="0"/>
              </a:rPr>
              <a:t>T</a:t>
            </a:r>
            <a:r>
              <a:rPr lang="en-ID" sz="1300" dirty="0">
                <a:effectLst/>
                <a:latin typeface="Times New Roman" panose="02020603050405020304" pitchFamily="18" charset="0"/>
                <a:ea typeface="Calibri" panose="020F0502020204030204" pitchFamily="34" charset="0"/>
                <a:cs typeface="Times New Roman" panose="02020603050405020304" pitchFamily="18" charset="0"/>
              </a:rPr>
              <a:t>he use of English only during the teaching and learning process </a:t>
            </a:r>
            <a:r>
              <a:rPr lang="en-ID" sz="1300" dirty="0">
                <a:latin typeface="Times New Roman" panose="02020603050405020304" pitchFamily="18" charset="0"/>
                <a:ea typeface="Calibri" panose="020F0502020204030204" pitchFamily="34" charset="0"/>
                <a:cs typeface="Times New Roman" panose="02020603050405020304" pitchFamily="18" charset="0"/>
              </a:rPr>
              <a:t>is </a:t>
            </a:r>
            <a:r>
              <a:rPr lang="en-ID" sz="1300" dirty="0">
                <a:effectLst/>
                <a:latin typeface="Times New Roman" panose="02020603050405020304" pitchFamily="18" charset="0"/>
                <a:ea typeface="Calibri" panose="020F0502020204030204" pitchFamily="34" charset="0"/>
                <a:cs typeface="Times New Roman" panose="02020603050405020304" pitchFamily="18" charset="0"/>
              </a:rPr>
              <a:t>partially agreed. Teachers perceived positively on the delivery of teaching materials using </a:t>
            </a:r>
            <a:r>
              <a:rPr lang="en-ID" sz="1300" dirty="0" err="1">
                <a:effectLst/>
                <a:latin typeface="Times New Roman" panose="02020603050405020304" pitchFamily="18" charset="0"/>
                <a:ea typeface="Calibri" panose="020F0502020204030204" pitchFamily="34" charset="0"/>
                <a:cs typeface="Times New Roman" panose="02020603050405020304" pitchFamily="18" charset="0"/>
              </a:rPr>
              <a:t>translanguaging</a:t>
            </a:r>
            <a:r>
              <a:rPr lang="en-ID"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ID" sz="1300" dirty="0" err="1">
                <a:effectLst/>
                <a:latin typeface="Times New Roman" panose="02020603050405020304" pitchFamily="18" charset="0"/>
                <a:ea typeface="Calibri" panose="020F0502020204030204" pitchFamily="34" charset="0"/>
                <a:cs typeface="Times New Roman" panose="02020603050405020304" pitchFamily="18" charset="0"/>
              </a:rPr>
              <a:t>Setoningsih</a:t>
            </a:r>
            <a:r>
              <a:rPr lang="en-ID" sz="1300" dirty="0">
                <a:effectLst/>
                <a:latin typeface="Times New Roman" panose="02020603050405020304" pitchFamily="18" charset="0"/>
                <a:ea typeface="Calibri" panose="020F0502020204030204" pitchFamily="34" charset="0"/>
                <a:cs typeface="Times New Roman" panose="02020603050405020304" pitchFamily="18" charset="0"/>
              </a:rPr>
              <a:t>, 2022).</a:t>
            </a:r>
          </a:p>
          <a:p>
            <a:r>
              <a:rPr lang="en-ID" sz="1300" dirty="0">
                <a:effectLst/>
                <a:latin typeface="Times New Roman" panose="02020603050405020304" pitchFamily="18" charset="0"/>
                <a:ea typeface="Calibri" panose="020F0502020204030204" pitchFamily="34" charset="0"/>
                <a:cs typeface="Times New Roman" panose="02020603050405020304" pitchFamily="18" charset="0"/>
              </a:rPr>
              <a:t>EMI is generally perceived as a means for making the students stay focused, motivated to improve English skills and academic competence, trained regarding the application of the four skills of English in subject courses, and enriched related to cultural knowledge.</a:t>
            </a:r>
            <a:endParaRPr lang="en-ID" sz="1300" dirty="0">
              <a:latin typeface="Times New Roman" panose="02020603050405020304" pitchFamily="18" charset="0"/>
              <a:ea typeface="Calibri" panose="020F0502020204030204" pitchFamily="34" charset="0"/>
              <a:cs typeface="Times New Roman" panose="02020603050405020304" pitchFamily="18" charset="0"/>
            </a:endParaRPr>
          </a:p>
          <a:p>
            <a:r>
              <a:rPr lang="en-ID" sz="1300" dirty="0">
                <a:effectLst/>
                <a:latin typeface="Times New Roman" panose="02020603050405020304" pitchFamily="18" charset="0"/>
                <a:ea typeface="Calibri" panose="020F0502020204030204" pitchFamily="34" charset="0"/>
                <a:cs typeface="Times New Roman" panose="02020603050405020304" pitchFamily="18" charset="0"/>
              </a:rPr>
              <a:t>While teachers showcase an interest to use English in teaching Science or improvement in speaking skills and content mastery, students consider grasping disciplinary knowledge and understanding learning resources through English is not an easy task.</a:t>
            </a:r>
          </a:p>
          <a:p>
            <a:r>
              <a:rPr lang="en-ID" sz="1300" dirty="0">
                <a:effectLst/>
                <a:latin typeface="Times New Roman" panose="02020603050405020304" pitchFamily="18" charset="0"/>
                <a:ea typeface="Calibri" panose="020F0502020204030204" pitchFamily="34" charset="0"/>
                <a:cs typeface="Times New Roman" panose="02020603050405020304" pitchFamily="18" charset="0"/>
              </a:rPr>
              <a:t>The results also highlight the main concern with Indonesian language skills deterioration, culture shift and identity.</a:t>
            </a:r>
            <a:endParaRPr lang="en-ID" sz="13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434508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169</TotalTime>
  <Words>2058</Words>
  <Application>Microsoft Office PowerPoint</Application>
  <PresentationFormat>Widescreen</PresentationFormat>
  <Paragraphs>170</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AGaramond</vt:lpstr>
      <vt:lpstr>Arial</vt:lpstr>
      <vt:lpstr>Gill Sans MT</vt:lpstr>
      <vt:lpstr>Helvetica</vt:lpstr>
      <vt:lpstr>Times New Roman</vt:lpstr>
      <vt:lpstr>Gallery</vt:lpstr>
      <vt:lpstr>English as Medium of Instruction in Indonesia: What Insights and Future Directions Can be Gained from Existing Publications (2012-2023)?</vt:lpstr>
      <vt:lpstr>Background for this study</vt:lpstr>
      <vt:lpstr>Review of related literature</vt:lpstr>
      <vt:lpstr>Objectives of the present study</vt:lpstr>
      <vt:lpstr>Research methods</vt:lpstr>
      <vt:lpstr>Objective #1: Number of publications on EMI</vt:lpstr>
      <vt:lpstr>Objective #1: Research designs used</vt:lpstr>
      <vt:lpstr>Objective #1: Research foci</vt:lpstr>
      <vt:lpstr>Objective #2: Emerging findings on the stakeholders’ perceptions of EMI</vt:lpstr>
      <vt:lpstr>Objective #2: Emerging findings on the stakeholders’ practices in EMI programs</vt:lpstr>
      <vt:lpstr>Implications from the current insights</vt:lpstr>
      <vt:lpstr>Conclusion</vt:lpstr>
      <vt:lpstr>References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as Medium of Instruction in Indonesia: What Insights and Future Directions Can be Gained from Existing Publications (2012-2023)?</dc:title>
  <dc:creator>Asus 1</dc:creator>
  <cp:lastModifiedBy>Asus 1</cp:lastModifiedBy>
  <cp:revision>15</cp:revision>
  <dcterms:created xsi:type="dcterms:W3CDTF">2024-10-20T04:45:48Z</dcterms:created>
  <dcterms:modified xsi:type="dcterms:W3CDTF">2024-10-22T15:00:57Z</dcterms:modified>
</cp:coreProperties>
</file>